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4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2.svg" ContentType="image/svg+xml"/>
  <Override PartName="/ppt/media/image14.svg" ContentType="image/svg+xml"/>
  <Override PartName="/ppt/media/image18.svg" ContentType="image/svg+xml"/>
  <Override PartName="/ppt/media/image20.svg" ContentType="image/svg+xml"/>
  <Override PartName="/ppt/media/image22.svg" ContentType="image/svg+xml"/>
  <Override PartName="/ppt/media/image24.svg" ContentType="image/svg+xml"/>
  <Override PartName="/ppt/media/image28.svg" ContentType="image/svg+xml"/>
  <Override PartName="/ppt/media/image3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89" r:id="rId6"/>
    <p:sldId id="295" r:id="rId7"/>
    <p:sldId id="296" r:id="rId8"/>
    <p:sldId id="286" r:id="rId9"/>
    <p:sldId id="287" r:id="rId10"/>
    <p:sldId id="269" r:id="rId11"/>
    <p:sldId id="275" r:id="rId12"/>
    <p:sldId id="258" r:id="rId13"/>
    <p:sldId id="267" r:id="rId14"/>
    <p:sldId id="288" r:id="rId15"/>
    <p:sldId id="291" r:id="rId16"/>
    <p:sldId id="292" r:id="rId17"/>
    <p:sldId id="290" r:id="rId18"/>
    <p:sldId id="293" r:id="rId19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7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5.xml"/><Relationship Id="rId24" Type="http://schemas.openxmlformats.org/officeDocument/2006/relationships/customXml" Target="../customXml/item1.xml"/><Relationship Id="rId23" Type="http://schemas.openxmlformats.org/officeDocument/2006/relationships/customXmlProps" Target="../customXml/itemProps4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介绍传统基于</a:t>
            </a:r>
            <a:r>
              <a:rPr lang="en-US" altLang="zh-CN"/>
              <a:t>transformer</a:t>
            </a:r>
            <a:r>
              <a:rPr lang="zh-CN" altLang="en-US"/>
              <a:t>的目标检测模型。产生</a:t>
            </a:r>
            <a:r>
              <a:rPr lang="en-US" altLang="zh-CN"/>
              <a:t>class</a:t>
            </a:r>
            <a:r>
              <a:rPr lang="zh-CN" altLang="en-US"/>
              <a:t>、</a:t>
            </a:r>
            <a:r>
              <a:rPr lang="en-US" altLang="zh-CN"/>
              <a:t>bbox</a:t>
            </a:r>
            <a:endParaRPr lang="zh-CN" altLang="en-US"/>
          </a:p>
          <a:p>
            <a:r>
              <a:rPr lang="en-US" altLang="zh-CN"/>
              <a:t>bbox</a:t>
            </a:r>
            <a:r>
              <a:rPr lang="zh-CN" altLang="en-US"/>
              <a:t>是确切的值，</a:t>
            </a:r>
            <a:r>
              <a:rPr lang="en-US" altLang="zh-CN"/>
              <a:t>Dirac</a:t>
            </a:r>
            <a:r>
              <a:rPr lang="zh-CN" altLang="en-US"/>
              <a:t>分布</a:t>
            </a:r>
            <a:endParaRPr lang="zh-CN" altLang="en-US"/>
          </a:p>
          <a:p>
            <a:r>
              <a:rPr lang="zh-CN" altLang="en-US"/>
              <a:t>缺点：（</a:t>
            </a:r>
            <a:r>
              <a:rPr lang="en-US" altLang="zh-CN"/>
              <a:t>1</a:t>
            </a:r>
            <a:r>
              <a:rPr lang="zh-CN" altLang="en-US"/>
              <a:t>）</a:t>
            </a:r>
            <a:r>
              <a:rPr lang="en-US" altLang="en-US"/>
              <a:t>L1</a:t>
            </a:r>
            <a:r>
              <a:rPr lang="zh-CN" altLang="en-US"/>
              <a:t>和</a:t>
            </a:r>
            <a:r>
              <a:rPr lang="en-US" altLang="en-US"/>
              <a:t>IoU loss</a:t>
            </a:r>
            <a:r>
              <a:rPr lang="zh-CN" altLang="en-US"/>
              <a:t>，对独立调整每条边提供的指导不足，对于微小的</a:t>
            </a:r>
            <a:r>
              <a:rPr lang="en-US" altLang="zh-CN"/>
              <a:t>bbox</a:t>
            </a:r>
            <a:r>
              <a:rPr lang="zh-CN" altLang="en-US"/>
              <a:t>坐标变化敏感，优化困难</a:t>
            </a:r>
            <a:r>
              <a:rPr lang="en-US" altLang="zh-CN"/>
              <a:t>; </a:t>
            </a:r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）无法建模定位的不确定性，尤其是在</a:t>
            </a:r>
            <a:r>
              <a:rPr lang="en-US" altLang="zh-CN"/>
              <a:t>bbox</a:t>
            </a:r>
            <a:r>
              <a:rPr lang="zh-CN" altLang="en-US"/>
              <a:t>置信度不高的情况</a:t>
            </a:r>
            <a:br>
              <a:rPr lang="zh-CN" altLang="en-US"/>
            </a:br>
            <a:r>
              <a:rPr lang="en-US" altLang="en-US"/>
              <a:t>High-level Goal</a:t>
            </a:r>
            <a:r>
              <a:rPr lang="zh-CN" altLang="en-US"/>
              <a:t>：将</a:t>
            </a:r>
            <a:r>
              <a:rPr lang="en-US" altLang="zh-CN"/>
              <a:t>DETR</a:t>
            </a:r>
            <a:r>
              <a:rPr lang="zh-CN" altLang="en-US"/>
              <a:t>检测器中的边界盒回归任务重新定义为概率分布的迭代细化，来实现</a:t>
            </a:r>
            <a:r>
              <a:rPr lang="zh-CN" altLang="en-US"/>
              <a:t>高定位精度和鲁棒性的实时目标检测。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边界框的表示</a:t>
            </a:r>
            <a:r>
              <a:rPr lang="zh-CN" altLang="en-US">
                <a:sym typeface="+mn-ea"/>
              </a:rPr>
              <a:t>形式：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传统</a:t>
            </a:r>
            <a:r>
              <a:rPr lang="en-US" altLang="zh-CN">
                <a:sym typeface="+mn-ea"/>
              </a:rPr>
              <a:t>bbox</a:t>
            </a:r>
            <a:r>
              <a:rPr lang="zh-CN" altLang="en-US">
                <a:sym typeface="+mn-ea"/>
              </a:rPr>
              <a:t>头</a:t>
            </a:r>
            <a:r>
              <a:rPr lang="en-US" altLang="zh-CN">
                <a:sym typeface="+mn-ea"/>
              </a:rPr>
              <a:t>b0 → dfine: </a:t>
            </a:r>
            <a:r>
              <a:rPr lang="zh-CN" altLang="en-US">
                <a:sym typeface="+mn-ea"/>
              </a:rPr>
              <a:t>中心</a:t>
            </a:r>
            <a:r>
              <a:rPr lang="en-US" altLang="zh-CN">
                <a:sym typeface="+mn-ea"/>
              </a:rPr>
              <a:t>+</a:t>
            </a:r>
            <a:r>
              <a:rPr lang="zh-CN" altLang="en-US">
                <a:sym typeface="+mn-ea"/>
              </a:rPr>
              <a:t>边框距离</a:t>
            </a:r>
            <a:endParaRPr lang="zh-CN" altLang="en-US"/>
          </a:p>
          <a:p>
            <a:r>
              <a:rPr lang="en-US" altLang="zh-CN">
                <a:sym typeface="+mn-ea"/>
              </a:rPr>
              <a:t>c0</a:t>
            </a:r>
            <a:r>
              <a:rPr lang="zh-CN" altLang="en-US">
                <a:sym typeface="+mn-ea"/>
              </a:rPr>
              <a:t>初始边界框的中心坐标，</a:t>
            </a:r>
            <a:r>
              <a:rPr lang="en-US" altLang="zh-CN">
                <a:sym typeface="+mn-ea"/>
              </a:rPr>
              <a:t>tblr</a:t>
            </a:r>
            <a:r>
              <a:rPr lang="zh-CN" altLang="en-US">
                <a:sym typeface="+mn-ea"/>
              </a:rPr>
              <a:t>边界框相对于上下左右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《细粒度分布优化》</a:t>
            </a:r>
            <a:endParaRPr lang="zh-CN" altLang="en-US"/>
          </a:p>
          <a:p>
            <a:r>
              <a:rPr lang="en-US" altLang="zh-CN"/>
              <a:t>Motivation</a:t>
            </a:r>
            <a:r>
              <a:rPr lang="zh-CN" altLang="en-US"/>
              <a:t>：用概率分布表示</a:t>
            </a:r>
            <a:r>
              <a:rPr lang="en-US" altLang="zh-CN"/>
              <a:t>bbox</a:t>
            </a:r>
            <a:r>
              <a:rPr lang="zh-CN" altLang="en-US"/>
              <a:t>各条边与相较于</a:t>
            </a:r>
            <a:r>
              <a:rPr lang="zh-CN" altLang="en-US">
                <a:sym typeface="+mn-ea"/>
              </a:rPr>
              <a:t>初始边界框</a:t>
            </a:r>
            <a:r>
              <a:rPr lang="zh-CN" altLang="en-US"/>
              <a:t>的偏移量，来给模型提供更细粒度的中间表示。</a:t>
            </a:r>
            <a:r>
              <a:rPr lang="en-US" altLang="zh-CN"/>
              <a:t>bbox</a:t>
            </a:r>
            <a:r>
              <a:rPr lang="zh-CN" altLang="en-US"/>
              <a:t>头产生的不再是确定的边界框表示，而是</a:t>
            </a:r>
            <a:r>
              <a:rPr lang="en-US" altLang="zh-CN"/>
              <a:t>bbox</a:t>
            </a:r>
            <a:r>
              <a:rPr lang="zh-CN" altLang="en-US"/>
              <a:t>每条边相对于初始边界框</a:t>
            </a:r>
            <a:r>
              <a:rPr lang="zh-CN" altLang="en-US"/>
              <a:t>的偏移距离的概率分布</a:t>
            </a:r>
            <a:endParaRPr lang="zh-CN" altLang="en-US"/>
          </a:p>
          <a:p>
            <a:r>
              <a:rPr lang="zh-CN" altLang="en-US"/>
              <a:t>整体</a:t>
            </a:r>
            <a:r>
              <a:rPr lang="zh-CN" altLang="en-US"/>
              <a:t>流程：</a:t>
            </a:r>
            <a:endParaRPr lang="zh-CN" altLang="en-US"/>
          </a:p>
          <a:p>
            <a:r>
              <a:rPr lang="zh-CN" altLang="en-US"/>
              <a:t>传统</a:t>
            </a:r>
            <a:r>
              <a:rPr lang="en-US" altLang="zh-CN"/>
              <a:t>detr head</a:t>
            </a:r>
            <a:r>
              <a:rPr lang="zh-CN" altLang="en-US"/>
              <a:t>用</a:t>
            </a:r>
            <a:r>
              <a:rPr lang="zh-CN" altLang="en-US">
                <a:sym typeface="+mn-ea"/>
              </a:rPr>
              <a:t>第一层</a:t>
            </a:r>
            <a:r>
              <a:rPr lang="en-US" altLang="zh-CN">
                <a:sym typeface="+mn-ea"/>
              </a:rPr>
              <a:t>Decoder</a:t>
            </a:r>
            <a:r>
              <a:rPr lang="zh-CN" altLang="en-US">
                <a:sym typeface="+mn-ea"/>
              </a:rPr>
              <a:t>的</a:t>
            </a:r>
            <a:r>
              <a:rPr lang="en-US" altLang="zh-CN">
                <a:sym typeface="+mn-ea"/>
              </a:rPr>
              <a:t>token</a:t>
            </a:r>
            <a:r>
              <a:rPr lang="zh-CN" altLang="en-US"/>
              <a:t>产生</a:t>
            </a:r>
            <a:r>
              <a:rPr lang="zh-CN" altLang="en-US">
                <a:sym typeface="+mn-ea"/>
              </a:rPr>
              <a:t>初始</a:t>
            </a:r>
            <a:r>
              <a:rPr lang="zh-CN" altLang="en-US"/>
              <a:t>边界框；把初始边界框作为参考框，后续各层的</a:t>
            </a:r>
            <a:r>
              <a:rPr lang="en-US" altLang="zh-CN"/>
              <a:t>dfine head</a:t>
            </a:r>
            <a:r>
              <a:rPr lang="zh-CN" altLang="en-US"/>
              <a:t>产生偏移量的概率分布，将</a:t>
            </a:r>
            <a:r>
              <a:rPr lang="zh-CN" altLang="en-US">
                <a:sym typeface="+mn-ea"/>
              </a:rPr>
              <a:t>初始边界框与偏移量的期望</a:t>
            </a:r>
            <a:r>
              <a:rPr lang="zh-CN" altLang="en-US">
                <a:sym typeface="+mn-ea"/>
              </a:rPr>
              <a:t>值相加得到更新后的边界框。每一层是</a:t>
            </a:r>
            <a:r>
              <a:rPr lang="zh-CN" altLang="en-US"/>
              <a:t>通过累加方式调整偏移量的概率分布，迭代地逐步提高</a:t>
            </a:r>
            <a:r>
              <a:rPr lang="zh-CN" altLang="en-US"/>
              <a:t>它的精度。</a:t>
            </a:r>
            <a:endParaRPr lang="zh-CN" altLang="en-US"/>
          </a:p>
          <a:p>
            <a:r>
              <a:rPr lang="zh-CN" altLang="en-US"/>
              <a:t>输入输出：</a:t>
            </a:r>
            <a:endParaRPr lang="zh-CN" altLang="en-US"/>
          </a:p>
          <a:p>
            <a:r>
              <a:rPr lang="zh-CN" altLang="en-US"/>
              <a:t>，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《细粒度分布优化》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数学表示：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D-FINE head MLP</a:t>
            </a:r>
            <a:r>
              <a:rPr lang="zh-CN" altLang="en-US">
                <a:sym typeface="+mn-ea"/>
              </a:rPr>
              <a:t>生成四条边的概率分布，产生</a:t>
            </a:r>
            <a:r>
              <a:rPr lang="en-US" altLang="zh-CN">
                <a:sym typeface="+mn-ea"/>
              </a:rPr>
              <a:t>4</a:t>
            </a:r>
            <a:r>
              <a:rPr lang="zh-CN" altLang="en-US">
                <a:sym typeface="+mn-ea"/>
              </a:rPr>
              <a:t>个</a:t>
            </a:r>
            <a:r>
              <a:rPr lang="en-US" altLang="zh-CN">
                <a:sym typeface="+mn-ea"/>
              </a:rPr>
              <a:t>Pr(n)</a:t>
            </a:r>
            <a:r>
              <a:rPr lang="zh-CN" altLang="en-US">
                <a:sym typeface="+mn-ea"/>
              </a:rPr>
              <a:t>概率分布函数</a:t>
            </a:r>
            <a:br>
              <a:rPr lang="zh-CN" altLang="en-US"/>
            </a:br>
            <a:r>
              <a:rPr lang="zh-CN" altLang="en-US"/>
              <a:t>概率分布函数的横坐标是候选偏移值的大小，纵坐标是偏移量为</a:t>
            </a:r>
            <a:r>
              <a:rPr lang="zh-CN" altLang="en-US"/>
              <a:t>某个值的概率。</a:t>
            </a:r>
            <a:r>
              <a:rPr lang="en-US" altLang="zh-CN">
                <a:sym typeface="+mn-ea"/>
              </a:rPr>
              <a:t>N</a:t>
            </a:r>
            <a:r>
              <a:rPr lang="zh-CN" altLang="en-US">
                <a:sym typeface="+mn-ea"/>
              </a:rPr>
              <a:t>表示偏移值的离散区间数，用来控制分布粒度。从</a:t>
            </a:r>
            <a:r>
              <a:rPr lang="en-US"/>
              <a:t>0-N</a:t>
            </a:r>
            <a:r>
              <a:rPr lang="zh-CN" altLang="en-US"/>
              <a:t>表示</a:t>
            </a:r>
            <a:r>
              <a:rPr lang="en-US" altLang="zh-CN"/>
              <a:t>offset</a:t>
            </a:r>
            <a:r>
              <a:rPr lang="zh-CN" altLang="en-US"/>
              <a:t>的负的最大值到正</a:t>
            </a:r>
            <a:r>
              <a:rPr lang="zh-CN" altLang="en-US"/>
              <a:t>的最大值，</a:t>
            </a:r>
            <a:endParaRPr lang="zh-CN" altLang="en-US"/>
          </a:p>
          <a:p>
            <a:endParaRPr lang="zh-CN" altLang="en-US"/>
          </a:p>
          <a:p>
            <a:r>
              <a:rPr lang="en-US" altLang="zh-CN">
                <a:sym typeface="+mn-ea"/>
              </a:rPr>
              <a:t>W(n)</a:t>
            </a:r>
            <a:r>
              <a:rPr lang="zh-CN" altLang="en-US">
                <a:sym typeface="+mn-ea"/>
              </a:rPr>
              <a:t>描述了随机变量</a:t>
            </a:r>
            <a:r>
              <a:rPr lang="en-US" altLang="zh-CN">
                <a:sym typeface="+mn-ea"/>
              </a:rPr>
              <a:t>n</a:t>
            </a:r>
            <a:r>
              <a:rPr lang="zh-CN" altLang="en-US">
                <a:sym typeface="+mn-ea"/>
              </a:rPr>
              <a:t>的</a:t>
            </a:r>
            <a:r>
              <a:rPr lang="zh-CN" altLang="en-US" b="1">
                <a:highlight>
                  <a:srgbClr val="FFFF00"/>
                </a:highlight>
                <a:sym typeface="+mn-ea"/>
              </a:rPr>
              <a:t>取值范围</a:t>
            </a:r>
            <a:r>
              <a:rPr lang="zh-CN">
                <a:sym typeface="+mn-ea"/>
              </a:rPr>
              <a:t>（纵坐标并不是像素值，而是与真实像素值对应的一个较小的浮点数值范围，便于模型优化）</a:t>
            </a:r>
            <a:endParaRPr lang="zh-CN"/>
          </a:p>
          <a:p>
            <a:r>
              <a:rPr lang="zh-CN" altLang="en-US">
                <a:sym typeface="+mn-ea"/>
              </a:rPr>
              <a:t>这些分布的加权和产生</a:t>
            </a:r>
            <a:r>
              <a:rPr lang="en-US" altLang="zh-CN">
                <a:sym typeface="+mn-ea"/>
              </a:rPr>
              <a:t>edge</a:t>
            </a:r>
            <a:r>
              <a:rPr lang="zh-CN" altLang="en-US">
                <a:sym typeface="+mn-ea"/>
              </a:rPr>
              <a:t>的偏移的数学期望（</a:t>
            </a:r>
            <a:r>
              <a:rPr lang="en-US" altLang="zh-CN">
                <a:sym typeface="+mn-ea"/>
              </a:rPr>
              <a:t>-2a~2a</a:t>
            </a:r>
            <a:r>
              <a:rPr lang="zh-CN" altLang="en-US">
                <a:sym typeface="+mn-ea"/>
              </a:rPr>
              <a:t>）。然后根据初始边界框的高度</a:t>
            </a:r>
            <a:r>
              <a:rPr lang="en-US" altLang="en-US">
                <a:sym typeface="+mn-ea"/>
              </a:rPr>
              <a:t>h</a:t>
            </a:r>
            <a:r>
              <a:rPr lang="zh-CN" altLang="en-US">
                <a:sym typeface="+mn-ea"/>
              </a:rPr>
              <a:t>和宽度</a:t>
            </a:r>
            <a:r>
              <a:rPr lang="en-US" altLang="en-US">
                <a:sym typeface="+mn-ea"/>
              </a:rPr>
              <a:t>w</a:t>
            </a:r>
            <a:r>
              <a:rPr lang="zh-CN" altLang="en-US">
                <a:sym typeface="+mn-ea"/>
              </a:rPr>
              <a:t>对这些</a:t>
            </a:r>
            <a:r>
              <a:rPr lang="en-US" altLang="zh-CN">
                <a:sym typeface="+mn-ea"/>
              </a:rPr>
              <a:t>edge</a:t>
            </a:r>
            <a:r>
              <a:rPr lang="zh-CN" altLang="en-US">
                <a:sym typeface="+mn-ea"/>
              </a:rPr>
              <a:t>偏移量进行缩放，来确保偏移量（</a:t>
            </a:r>
            <a:r>
              <a:rPr lang="en-US" altLang="zh-CN">
                <a:sym typeface="+mn-ea"/>
              </a:rPr>
              <a:t>offset</a:t>
            </a:r>
            <a:r>
              <a:rPr lang="zh-CN" altLang="en-US">
                <a:sym typeface="+mn-ea"/>
              </a:rPr>
              <a:t>）与框的大小成比例。</a:t>
            </a:r>
            <a:endParaRPr lang="zh-CN" altLang="en-US"/>
          </a:p>
          <a:p>
            <a:r>
              <a:rPr lang="en-US" altLang="zh-CN"/>
              <a:t>W(n)</a:t>
            </a:r>
            <a:r>
              <a:rPr lang="zh-CN" altLang="en-US">
                <a:sym typeface="+mn-ea"/>
              </a:rPr>
              <a:t>加权函数</a:t>
            </a:r>
            <a:r>
              <a:rPr lang="zh-CN" altLang="en-US"/>
              <a:t>：关于原点对称的单调递增函数，中心梯度平缓两端陡峭。</a:t>
            </a:r>
            <a:r>
              <a:rPr lang="en-US" altLang="zh-CN"/>
              <a:t>a</a:t>
            </a:r>
            <a:r>
              <a:rPr lang="zh-CN" altLang="en-US"/>
              <a:t>、</a:t>
            </a:r>
            <a:r>
              <a:rPr lang="en-US" altLang="zh-CN"/>
              <a:t>c</a:t>
            </a:r>
            <a:r>
              <a:rPr lang="zh-CN" altLang="en-US"/>
              <a:t>超参控制偏移量的大小和曲线的陡峭程度，</a:t>
            </a:r>
            <a:r>
              <a:rPr lang="zh-CN" altLang="en-US"/>
              <a:t>细粒度的</a:t>
            </a:r>
            <a:r>
              <a:rPr lang="zh-CN" altLang="en-US"/>
              <a:t>偏移</a:t>
            </a:r>
            <a:endParaRPr lang="zh-CN" altLang="en-US"/>
          </a:p>
          <a:p>
            <a:r>
              <a:rPr lang="zh-CN" altLang="en-US"/>
              <a:t>曲线设计的</a:t>
            </a:r>
            <a:r>
              <a:rPr lang="zh-CN" altLang="en-US"/>
              <a:t>原因：</a:t>
            </a:r>
            <a:endParaRPr lang="zh-CN" altLang="en-US"/>
          </a:p>
          <a:p>
            <a:r>
              <a:rPr lang="en-US" altLang="en-US"/>
              <a:t>W (n)</a:t>
            </a:r>
            <a:r>
              <a:rPr lang="zh-CN" altLang="en-US"/>
              <a:t>的形状确保当上一层产生的边界框预测接近准确时，这时我们希望下一层产生的偏移量较小，则</a:t>
            </a:r>
            <a:r>
              <a:rPr lang="en-US" altLang="en-US"/>
              <a:t>W (n)</a:t>
            </a:r>
            <a:r>
              <a:rPr lang="zh-CN" altLang="en-US"/>
              <a:t>的</a:t>
            </a:r>
            <a:r>
              <a:rPr lang="zh-CN" altLang="en-US"/>
              <a:t>中心小曲率允许进行更精细的调整。反之，如果上一层边界框预测不够准确，下一层产生偏移量比较大，则</a:t>
            </a:r>
            <a:r>
              <a:rPr lang="en-US" altLang="zh-CN"/>
              <a:t>W(n)</a:t>
            </a:r>
            <a:r>
              <a:rPr lang="zh-CN" altLang="en-US"/>
              <a:t>两端的曲率较大让它能产生较大的修正</a:t>
            </a:r>
            <a:r>
              <a:rPr lang="zh-CN" altLang="en-US"/>
              <a:t>量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）接着用加权函数</a:t>
            </a:r>
            <a:r>
              <a:rPr lang="en-US" altLang="en-US"/>
              <a:t> W(n)</a:t>
            </a:r>
            <a:r>
              <a:rPr lang="zh-CN" altLang="en-US"/>
              <a:t>与</a:t>
            </a:r>
            <a:r>
              <a:rPr lang="en-US" altLang="zh-CN">
                <a:sym typeface="+mn-ea"/>
              </a:rPr>
              <a:t>Pr(n)</a:t>
            </a:r>
            <a:r>
              <a:rPr lang="zh-CN" altLang="en-US">
                <a:sym typeface="+mn-ea"/>
              </a:rPr>
              <a:t>相乘，</a:t>
            </a:r>
            <a:r>
              <a:rPr lang="zh-CN" altLang="en-US"/>
              <a:t>将分布转换为偏移量，</a:t>
            </a:r>
            <a:r>
              <a:rPr lang="zh-CN" altLang="en-US"/>
              <a:t>得到期望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《细粒度分布优化》</a:t>
            </a:r>
            <a:endParaRPr lang="zh-CN" altLang="en-US">
              <a:sym typeface="+mn-ea"/>
            </a:endParaRPr>
          </a:p>
          <a:p>
            <a:r>
              <a:rPr lang="zh-CN" altLang="en-US"/>
              <a:t>第一层</a:t>
            </a:r>
            <a:r>
              <a:rPr lang="en-US" altLang="zh-CN"/>
              <a:t>decoder</a:t>
            </a:r>
            <a:r>
              <a:rPr lang="zh-CN" altLang="en-US"/>
              <a:t>产生的</a:t>
            </a:r>
            <a:r>
              <a:rPr lang="en-US" altLang="zh-CN"/>
              <a:t>token</a:t>
            </a:r>
            <a:r>
              <a:rPr lang="zh-CN" altLang="en-US"/>
              <a:t>，通过</a:t>
            </a:r>
            <a:r>
              <a:rPr lang="en-US" altLang="zh-CN"/>
              <a:t>define head</a:t>
            </a:r>
            <a:r>
              <a:rPr lang="zh-CN" altLang="en-US"/>
              <a:t>产生初始概率分布，之后每一层</a:t>
            </a:r>
            <a:r>
              <a:rPr lang="en-US" altLang="zh-CN"/>
              <a:t>decoder</a:t>
            </a:r>
            <a:r>
              <a:rPr lang="zh-CN" altLang="en-US"/>
              <a:t>产生的概率分布，是前一层累加的</a:t>
            </a:r>
            <a:r>
              <a:rPr lang="en-US" altLang="zh-CN"/>
              <a:t>logits</a:t>
            </a:r>
            <a:r>
              <a:rPr lang="zh-CN" altLang="en-US"/>
              <a:t>，与当前层</a:t>
            </a:r>
            <a:r>
              <a:rPr lang="zh-CN" altLang="en-US">
                <a:sym typeface="+mn-ea"/>
              </a:rPr>
              <a:t>的</a:t>
            </a:r>
            <a:r>
              <a:rPr lang="en-US" altLang="zh-CN">
                <a:sym typeface="+mn-ea"/>
              </a:rPr>
              <a:t>logits</a:t>
            </a:r>
            <a:r>
              <a:rPr lang="zh-CN" altLang="en-US">
                <a:sym typeface="+mn-ea"/>
              </a:rPr>
              <a:t>相加，（也就是当前层与之前所有层产生</a:t>
            </a:r>
            <a:r>
              <a:rPr lang="en-US" altLang="zh-CN">
                <a:sym typeface="+mn-ea"/>
              </a:rPr>
              <a:t>logits</a:t>
            </a:r>
            <a:r>
              <a:rPr lang="zh-CN" altLang="en-US">
                <a:sym typeface="+mn-ea"/>
              </a:rPr>
              <a:t>的</a:t>
            </a:r>
            <a:r>
              <a:rPr lang="zh-CN" altLang="en-US">
                <a:sym typeface="+mn-ea"/>
              </a:rPr>
              <a:t>加和），最后</a:t>
            </a:r>
            <a:r>
              <a:rPr lang="zh-CN" altLang="en-US"/>
              <a:t>通过</a:t>
            </a:r>
            <a:r>
              <a:rPr lang="en-US" altLang="zh-CN"/>
              <a:t>softmax</a:t>
            </a:r>
            <a:r>
              <a:rPr lang="zh-CN" altLang="en-US"/>
              <a:t>计算得到</a:t>
            </a:r>
            <a:r>
              <a:rPr lang="zh-CN" altLang="en-US"/>
              <a:t>概率分布</a:t>
            </a:r>
            <a:endParaRPr lang="zh-CN" altLang="en-US"/>
          </a:p>
          <a:p>
            <a:r>
              <a:rPr lang="zh-CN" altLang="en-US"/>
              <a:t>除了</a:t>
            </a:r>
            <a:r>
              <a:rPr lang="en-US" altLang="zh-CN"/>
              <a:t>encoder</a:t>
            </a:r>
            <a:r>
              <a:rPr lang="zh-CN" altLang="en-US"/>
              <a:t>第一层产生的</a:t>
            </a:r>
            <a:r>
              <a:rPr lang="en-US" altLang="zh-CN"/>
              <a:t>logits</a:t>
            </a:r>
            <a:r>
              <a:rPr lang="zh-CN" altLang="en-US"/>
              <a:t>，直接通过</a:t>
            </a:r>
            <a:r>
              <a:rPr lang="en-US" altLang="zh-CN"/>
              <a:t>softmax</a:t>
            </a:r>
            <a:r>
              <a:rPr lang="zh-CN" altLang="en-US"/>
              <a:t>得到相对于初始边界框的偏移量；之后每一层产生的</a:t>
            </a:r>
            <a:r>
              <a:rPr lang="en-US" altLang="zh-CN"/>
              <a:t>logits</a:t>
            </a:r>
            <a:r>
              <a:rPr lang="zh-CN" altLang="en-US"/>
              <a:t>都是增量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因为模型的预测是离散的分布</a:t>
            </a:r>
            <a:r>
              <a:rPr lang="zh-CN" altLang="en-US"/>
              <a:t>，无法直接用</a:t>
            </a:r>
            <a:r>
              <a:rPr lang="en-US" altLang="zh-CN"/>
              <a:t>l1 loss</a:t>
            </a:r>
            <a:r>
              <a:rPr lang="zh-CN" altLang="en-US"/>
              <a:t>和</a:t>
            </a:r>
            <a:r>
              <a:rPr lang="en-US" altLang="zh-CN"/>
              <a:t>iouloss</a:t>
            </a:r>
            <a:r>
              <a:rPr lang="zh-CN" altLang="en-US"/>
              <a:t>来</a:t>
            </a:r>
            <a:r>
              <a:rPr lang="zh-CN" altLang="en-US"/>
              <a:t>监督，重新定义</a:t>
            </a:r>
            <a:r>
              <a:rPr lang="en-US" altLang="zh-CN"/>
              <a:t>loss func——</a:t>
            </a:r>
            <a:r>
              <a:rPr lang="zh-CN" altLang="en-US"/>
              <a:t>把单个预测值与</a:t>
            </a:r>
            <a:r>
              <a:rPr lang="en-US" altLang="zh-CN"/>
              <a:t>GT</a:t>
            </a:r>
            <a:r>
              <a:rPr lang="zh-CN" altLang="en-US"/>
              <a:t>之间的</a:t>
            </a:r>
            <a:r>
              <a:rPr lang="en-US" altLang="zh-CN"/>
              <a:t>L1loss</a:t>
            </a:r>
            <a:r>
              <a:rPr lang="zh-CN" altLang="en-US"/>
              <a:t>，转变为</a:t>
            </a:r>
            <a:r>
              <a:rPr lang="en-US" altLang="zh-CN"/>
              <a:t>“</a:t>
            </a:r>
            <a:r>
              <a:rPr lang="zh-CN" altLang="en-US"/>
              <a:t>概率预测值向量</a:t>
            </a:r>
            <a:r>
              <a:rPr lang="en-US" altLang="zh-CN"/>
              <a:t>”</a:t>
            </a:r>
            <a:r>
              <a:rPr lang="zh-CN" altLang="en-US"/>
              <a:t>与</a:t>
            </a:r>
            <a:r>
              <a:rPr lang="en-US" altLang="zh-CN"/>
              <a:t>“GT</a:t>
            </a:r>
            <a:r>
              <a:rPr lang="zh-CN" altLang="en-US"/>
              <a:t>的</a:t>
            </a:r>
            <a:r>
              <a:rPr lang="en-US" altLang="zh-CN"/>
              <a:t>one-hot encoding”</a:t>
            </a:r>
            <a:r>
              <a:rPr lang="zh-CN" altLang="en-US"/>
              <a:t>的</a:t>
            </a:r>
            <a:r>
              <a:rPr lang="en-US" altLang="zh-CN"/>
              <a:t>cross entropy loss</a:t>
            </a:r>
            <a:endParaRPr lang="zh-CN" altLang="en-US"/>
          </a:p>
          <a:p>
            <a:r>
              <a:rPr lang="en-US" altLang="zh-CN"/>
              <a:t>GT</a:t>
            </a:r>
            <a:r>
              <a:rPr lang="zh-CN" altLang="en-US"/>
              <a:t>是一个浮点数，而</a:t>
            </a:r>
            <a:r>
              <a:rPr lang="en-US" altLang="zh-CN"/>
              <a:t>one-hot encoding</a:t>
            </a:r>
            <a:r>
              <a:rPr lang="zh-CN" altLang="en-US"/>
              <a:t>是等间距的离散值数列，怎么处理？</a:t>
            </a:r>
            <a:r>
              <a:rPr lang="en-US" altLang="zh-CN"/>
              <a:t>——</a:t>
            </a:r>
            <a:r>
              <a:rPr lang="zh-CN" altLang="en-US"/>
              <a:t>取与</a:t>
            </a:r>
            <a:r>
              <a:rPr lang="en-US" altLang="zh-CN"/>
              <a:t>GT</a:t>
            </a:r>
            <a:r>
              <a:rPr lang="zh-CN" altLang="en-US"/>
              <a:t>最近的两个</a:t>
            </a:r>
            <a:r>
              <a:rPr lang="en-US" altLang="zh-CN"/>
              <a:t>bin</a:t>
            </a:r>
            <a:r>
              <a:rPr lang="zh-CN" altLang="en-US"/>
              <a:t>，分别计算</a:t>
            </a:r>
            <a:r>
              <a:rPr lang="en-US" altLang="zh-CN"/>
              <a:t>CEloss</a:t>
            </a:r>
            <a:r>
              <a:rPr lang="zh-CN" altLang="en-US"/>
              <a:t>，再通过插值的方式对两个</a:t>
            </a:r>
            <a:r>
              <a:rPr lang="en-US" altLang="zh-CN"/>
              <a:t>CEloss</a:t>
            </a:r>
            <a:r>
              <a:rPr lang="zh-CN" altLang="en-US"/>
              <a:t>取权重，确保</a:t>
            </a:r>
            <a:r>
              <a:rPr lang="zh-CN" altLang="en-US"/>
              <a:t>它与</a:t>
            </a:r>
            <a:r>
              <a:rPr lang="en-US" altLang="zh-CN"/>
              <a:t>GT </a:t>
            </a:r>
            <a:r>
              <a:rPr lang="en-US" altLang="en-US"/>
              <a:t>offset</a:t>
            </a:r>
            <a:r>
              <a:rPr lang="zh-CN" altLang="en-US"/>
              <a:t>精确对齐</a:t>
            </a:r>
            <a:endParaRPr lang="zh-CN" altLang="en-US"/>
          </a:p>
          <a:p>
            <a:r>
              <a:rPr lang="zh-CN" altLang="en-US"/>
              <a:t>好处：对每个边界框独立地监督，使优化过程对</a:t>
            </a:r>
            <a:r>
              <a:rPr lang="zh-CN" altLang="en-US">
                <a:sym typeface="+mn-ea"/>
              </a:rPr>
              <a:t>微小的</a:t>
            </a:r>
            <a:r>
              <a:rPr lang="en-US" altLang="zh-CN">
                <a:sym typeface="+mn-ea"/>
              </a:rPr>
              <a:t>bbox</a:t>
            </a:r>
            <a:r>
              <a:rPr lang="zh-CN" altLang="en-US">
                <a:sym typeface="+mn-ea"/>
              </a:rPr>
              <a:t>坐标变化不敏感，提高优化效率，更好的优化结果。插值计算</a:t>
            </a:r>
            <a:r>
              <a:rPr lang="en-US" altLang="zh-CN">
                <a:sym typeface="+mn-ea"/>
              </a:rPr>
              <a:t>loss</a:t>
            </a:r>
            <a:r>
              <a:rPr lang="zh-CN" altLang="en-US">
                <a:sym typeface="+mn-ea"/>
              </a:rPr>
              <a:t>：进一步提高概率分布预测的准确性</a:t>
            </a:r>
            <a:endParaRPr lang="zh-CN" altLang="en-US"/>
          </a:p>
          <a:p>
            <a:endParaRPr lang="en-US" altLang="en-US"/>
          </a:p>
          <a:p>
            <a:r>
              <a:rPr lang="en-US" altLang="en-US"/>
              <a:t>Prl(n)k</a:t>
            </a:r>
            <a:r>
              <a:rPr lang="zh-CN" altLang="en-US"/>
              <a:t>：第</a:t>
            </a:r>
            <a:r>
              <a:rPr lang="en-US" altLang="en-US"/>
              <a:t>k</a:t>
            </a:r>
            <a:r>
              <a:rPr lang="zh-CN" altLang="en-US"/>
              <a:t>次预测的概率分布</a:t>
            </a:r>
            <a:endParaRPr lang="zh-CN" altLang="en-US"/>
          </a:p>
          <a:p>
            <a:r>
              <a:rPr lang="en-US" altLang="en-US"/>
              <a:t>ϕ</a:t>
            </a:r>
            <a:r>
              <a:rPr lang="zh-CN" altLang="en-US"/>
              <a:t>是相对偏移量，计算公式（</a:t>
            </a:r>
            <a:r>
              <a:rPr lang="en-US" altLang="zh-CN"/>
              <a:t>4</a:t>
            </a:r>
            <a:r>
              <a:rPr lang="zh-CN" altLang="en-US"/>
              <a:t>），表示</a:t>
            </a:r>
            <a:r>
              <a:rPr lang="en-US" altLang="zh-CN"/>
              <a:t>GT</a:t>
            </a:r>
            <a:r>
              <a:rPr lang="zh-CN" altLang="en-US"/>
              <a:t>相对于初始</a:t>
            </a:r>
            <a:r>
              <a:rPr lang="en-US" altLang="zh-CN"/>
              <a:t>bbox</a:t>
            </a:r>
            <a:r>
              <a:rPr lang="zh-CN" altLang="en-US"/>
              <a:t>的</a:t>
            </a:r>
            <a:r>
              <a:rPr lang="zh-CN" altLang="en-US"/>
              <a:t>偏移量</a:t>
            </a:r>
            <a:endParaRPr lang="zh-CN" altLang="en-US"/>
          </a:p>
          <a:p>
            <a:r>
              <a:rPr lang="en-US" altLang="en-US"/>
              <a:t>n←</a:t>
            </a:r>
            <a:r>
              <a:rPr lang="zh-CN" altLang="en-US"/>
              <a:t>，</a:t>
            </a:r>
            <a:r>
              <a:rPr lang="en-US" altLang="en-US"/>
              <a:t>n→</a:t>
            </a:r>
            <a:r>
              <a:rPr lang="zh-CN" altLang="en-US"/>
              <a:t>是邻近</a:t>
            </a:r>
            <a:r>
              <a:rPr lang="en-US" altLang="en-US">
                <a:sym typeface="+mn-ea"/>
              </a:rPr>
              <a:t>ϕ</a:t>
            </a:r>
            <a:r>
              <a:rPr lang="zh-CN" altLang="en-US"/>
              <a:t>的</a:t>
            </a:r>
            <a:r>
              <a:rPr lang="en-US" altLang="en-US"/>
              <a:t>bin</a:t>
            </a:r>
            <a:r>
              <a:rPr lang="zh-CN" altLang="en-US"/>
              <a:t>的索引；</a:t>
            </a:r>
            <a:endParaRPr lang="zh-CN" altLang="en-US"/>
          </a:p>
          <a:p>
            <a:r>
              <a:rPr lang="en-US" altLang="zh-CN"/>
              <a:t>W(</a:t>
            </a:r>
            <a:r>
              <a:rPr lang="en-US" altLang="en-US">
                <a:sym typeface="+mn-ea"/>
              </a:rPr>
              <a:t>n←</a:t>
            </a:r>
            <a:r>
              <a:rPr lang="en-US" altLang="zh-CN"/>
              <a:t>)</a:t>
            </a:r>
            <a:r>
              <a:rPr lang="en-US" altLang="zh-CN">
                <a:sym typeface="+mn-ea"/>
              </a:rPr>
              <a:t>W(</a:t>
            </a:r>
            <a:r>
              <a:rPr lang="en-US" altLang="en-US">
                <a:sym typeface="+mn-ea"/>
              </a:rPr>
              <a:t>n</a:t>
            </a:r>
            <a:r>
              <a:rPr lang="en-US" altLang="en-US">
                <a:sym typeface="+mn-ea"/>
              </a:rPr>
              <a:t>→</a:t>
            </a:r>
            <a:r>
              <a:rPr lang="en-US" altLang="zh-CN">
                <a:sym typeface="+mn-ea"/>
              </a:rPr>
              <a:t>)</a:t>
            </a:r>
            <a:r>
              <a:rPr lang="zh-CN" altLang="en-US">
                <a:sym typeface="+mn-ea"/>
              </a:rPr>
              <a:t>是</a:t>
            </a:r>
            <a:r>
              <a:rPr lang="en-US" altLang="en-US">
                <a:sym typeface="+mn-ea"/>
              </a:rPr>
              <a:t>n←</a:t>
            </a:r>
            <a:r>
              <a:rPr lang="zh-CN" altLang="en-US">
                <a:sym typeface="+mn-ea"/>
              </a:rPr>
              <a:t>，</a:t>
            </a:r>
            <a:r>
              <a:rPr lang="en-US" altLang="en-US">
                <a:sym typeface="+mn-ea"/>
              </a:rPr>
              <a:t>n→</a:t>
            </a:r>
            <a:r>
              <a:rPr lang="zh-CN" altLang="en-US">
                <a:sym typeface="+mn-ea"/>
              </a:rPr>
              <a:t>在加权函数上的</a:t>
            </a:r>
            <a:r>
              <a:rPr lang="zh-CN" altLang="en-US">
                <a:sym typeface="+mn-ea"/>
              </a:rPr>
              <a:t>映射，表示相对偏移量的大小</a:t>
            </a:r>
            <a:endParaRPr lang="zh-CN" altLang="en-US"/>
          </a:p>
          <a:p>
            <a:r>
              <a:rPr lang="en-US" altLang="en-US">
                <a:sym typeface="+mn-ea"/>
              </a:rPr>
              <a:t>ω←</a:t>
            </a:r>
            <a:r>
              <a:rPr lang="zh-CN" altLang="en-US">
                <a:sym typeface="+mn-ea"/>
              </a:rPr>
              <a:t>度量了</a:t>
            </a:r>
            <a:r>
              <a:rPr lang="en-US" altLang="zh-CN">
                <a:sym typeface="+mn-ea"/>
              </a:rPr>
              <a:t>GT</a:t>
            </a:r>
            <a:r>
              <a:rPr lang="zh-CN" altLang="en-US">
                <a:sym typeface="+mn-ea"/>
              </a:rPr>
              <a:t>与右侧</a:t>
            </a:r>
            <a:r>
              <a:rPr lang="en-US" altLang="zh-CN">
                <a:sym typeface="+mn-ea"/>
              </a:rPr>
              <a:t>bin</a:t>
            </a:r>
            <a:r>
              <a:rPr lang="zh-CN" altLang="en-US">
                <a:sym typeface="+mn-ea"/>
              </a:rPr>
              <a:t>的距离，距离越大表示</a:t>
            </a:r>
            <a:r>
              <a:rPr lang="en-US" altLang="en-US">
                <a:sym typeface="+mn-ea"/>
              </a:rPr>
              <a:t>ϕ</a:t>
            </a:r>
            <a:r>
              <a:rPr lang="zh-CN" altLang="en-US">
                <a:sym typeface="+mn-ea"/>
              </a:rPr>
              <a:t>距离左侧的</a:t>
            </a:r>
            <a:r>
              <a:rPr lang="en-US" altLang="zh-CN">
                <a:sym typeface="+mn-ea"/>
              </a:rPr>
              <a:t>bin</a:t>
            </a:r>
            <a:r>
              <a:rPr lang="zh-CN" altLang="en-US">
                <a:sym typeface="+mn-ea"/>
              </a:rPr>
              <a:t>越近，这样给左侧</a:t>
            </a:r>
            <a:r>
              <a:rPr lang="en-US" altLang="zh-CN">
                <a:sym typeface="+mn-ea"/>
              </a:rPr>
              <a:t>bin</a:t>
            </a:r>
            <a:r>
              <a:rPr lang="zh-CN" altLang="en-US">
                <a:sym typeface="+mn-ea"/>
              </a:rPr>
              <a:t>的</a:t>
            </a:r>
            <a:r>
              <a:rPr lang="en-US" altLang="zh-CN">
                <a:sym typeface="+mn-ea"/>
              </a:rPr>
              <a:t>CEloss</a:t>
            </a:r>
            <a:r>
              <a:rPr lang="zh-CN" altLang="en-US">
                <a:sym typeface="+mn-ea"/>
              </a:rPr>
              <a:t>的权重越大</a:t>
            </a:r>
            <a:r>
              <a:rPr lang="zh-CN" altLang="en-US">
                <a:sym typeface="+mn-ea"/>
              </a:rPr>
              <a:t>；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（</a:t>
            </a:r>
            <a:r>
              <a:rPr lang="en-US" altLang="zh-CN">
                <a:sym typeface="+mn-ea"/>
              </a:rPr>
              <a:t>CE</a:t>
            </a:r>
            <a:r>
              <a:rPr lang="zh-CN" altLang="en-US">
                <a:sym typeface="+mn-ea"/>
              </a:rPr>
              <a:t>的</a:t>
            </a:r>
            <a:r>
              <a:rPr lang="zh-CN" altLang="en-US">
                <a:sym typeface="+mn-ea"/>
              </a:rPr>
              <a:t>计算）</a:t>
            </a:r>
            <a:endParaRPr lang="zh-CN" altLang="en-US"/>
          </a:p>
          <a:p>
            <a:r>
              <a:rPr lang="zh-CN" altLang="en-US"/>
              <a:t>交叉熵（</a:t>
            </a:r>
            <a:r>
              <a:rPr lang="en-US" altLang="en-US"/>
              <a:t>CE</a:t>
            </a:r>
            <a:r>
              <a:rPr lang="zh-CN" altLang="en-US"/>
              <a:t>）损失用</a:t>
            </a:r>
            <a:r>
              <a:rPr lang="en-US" altLang="en-US"/>
              <a:t>ω←</a:t>
            </a:r>
            <a:r>
              <a:rPr lang="zh-CN" altLang="en-US"/>
              <a:t>和</a:t>
            </a:r>
            <a:r>
              <a:rPr lang="en-US" altLang="en-US"/>
              <a:t>ω→</a:t>
            </a:r>
            <a:r>
              <a:rPr lang="zh-CN" altLang="en-US"/>
              <a:t>加权，确保</a:t>
            </a:r>
            <a:r>
              <a:rPr lang="en-US" altLang="zh-CN"/>
              <a:t>bin</a:t>
            </a:r>
            <a:r>
              <a:rPr lang="zh-CN" altLang="en-US"/>
              <a:t>之间的插值与偏移值的</a:t>
            </a:r>
            <a:r>
              <a:rPr lang="en-US" altLang="zh-CN"/>
              <a:t>GT</a:t>
            </a:r>
            <a:r>
              <a:rPr lang="zh-CN" altLang="en-US"/>
              <a:t>精确对齐</a:t>
            </a:r>
            <a:endParaRPr lang="zh-CN" altLang="en-US"/>
          </a:p>
          <a:p>
            <a:r>
              <a:rPr lang="zh-CN" altLang="en-US"/>
              <a:t>通过结合基于</a:t>
            </a:r>
            <a:r>
              <a:rPr lang="en-US" altLang="zh-CN"/>
              <a:t>IoU</a:t>
            </a:r>
            <a:r>
              <a:rPr lang="zh-CN" altLang="en-US"/>
              <a:t>的加权？？？？？，</a:t>
            </a:r>
            <a:r>
              <a:rPr lang="en-US" altLang="en-US"/>
              <a:t>FGL</a:t>
            </a:r>
            <a:r>
              <a:rPr lang="zh-CN" altLang="en-US"/>
              <a:t>损失促使不确定性较低的分布变得更加集中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目标：利用最后一层的精细分布预测，将定位</a:t>
            </a:r>
            <a:r>
              <a:rPr lang="zh-CN" altLang="en-US"/>
              <a:t>的知识</a:t>
            </a:r>
            <a:r>
              <a:rPr lang="zh-CN" altLang="en-US"/>
              <a:t>蒸馏到较浅的层中</a:t>
            </a:r>
            <a:endParaRPr lang="zh-CN" altLang="en-US"/>
          </a:p>
          <a:p>
            <a:r>
              <a:rPr lang="zh-CN" altLang="en-US"/>
              <a:t>流程：首先将匈牙利匹配应用于每一层的预测，在模型的每个层将边界框与</a:t>
            </a:r>
            <a:r>
              <a:rPr lang="en-US" altLang="zh-CN"/>
              <a:t>GT</a:t>
            </a:r>
            <a:r>
              <a:rPr lang="zh-CN" altLang="en-US"/>
              <a:t>匹配。以最后一层产生的概率分布为基准，用</a:t>
            </a:r>
            <a:r>
              <a:rPr lang="en-US" altLang="zh-CN"/>
              <a:t>KL</a:t>
            </a:r>
            <a:r>
              <a:rPr lang="zh-CN" altLang="en-US"/>
              <a:t>散度，监督前几层的概率分布。</a:t>
            </a:r>
            <a:r>
              <a:rPr lang="zh-CN" altLang="en-US">
                <a:sym typeface="+mn-ea"/>
              </a:rPr>
              <a:t>根据匹配和不匹配的预测的</a:t>
            </a:r>
            <a:r>
              <a:rPr lang="zh-CN" altLang="en-US">
                <a:sym typeface="+mn-ea"/>
              </a:rPr>
              <a:t>数量分别对匹配的</a:t>
            </a:r>
            <a:r>
              <a:rPr lang="en-US" altLang="zh-CN">
                <a:sym typeface="+mn-ea"/>
              </a:rPr>
              <a:t>KL</a:t>
            </a:r>
            <a:r>
              <a:rPr lang="zh-CN" altLang="en-US">
                <a:sym typeface="+mn-ea"/>
              </a:rPr>
              <a:t>和不匹配的</a:t>
            </a:r>
            <a:r>
              <a:rPr lang="en-US" altLang="zh-CN">
                <a:sym typeface="+mn-ea"/>
              </a:rPr>
              <a:t>KL</a:t>
            </a:r>
            <a:r>
              <a:rPr lang="zh-CN" altLang="en-US">
                <a:sym typeface="+mn-ea"/>
              </a:rPr>
              <a:t>进行加权，平衡它们的总体贡献和单个损失</a:t>
            </a:r>
            <a:r>
              <a:rPr lang="zh-CN" altLang="en-US"/>
              <a:t>。然后</a:t>
            </a:r>
            <a:r>
              <a:rPr lang="zh-CN" altLang="en-US"/>
              <a:t>进一步将匹配的</a:t>
            </a:r>
            <a:r>
              <a:rPr lang="en-US" altLang="zh-CN"/>
              <a:t>bbox</a:t>
            </a:r>
            <a:r>
              <a:rPr lang="zh-CN" altLang="en-US"/>
              <a:t>用</a:t>
            </a:r>
            <a:r>
              <a:rPr lang="en-US" altLang="zh-CN"/>
              <a:t>IoU</a:t>
            </a:r>
            <a:r>
              <a:rPr lang="zh-CN" altLang="en-US"/>
              <a:t>加权，</a:t>
            </a:r>
            <a:r>
              <a:rPr lang="zh-CN" altLang="en-US"/>
              <a:t>不匹配</a:t>
            </a:r>
            <a:r>
              <a:rPr lang="en-US" altLang="zh-CN"/>
              <a:t>bbox</a:t>
            </a:r>
            <a:r>
              <a:rPr lang="zh-CN" altLang="en-US"/>
              <a:t>的用</a:t>
            </a:r>
            <a:r>
              <a:rPr lang="en-US" altLang="zh-CN"/>
              <a:t>Confidence score</a:t>
            </a:r>
            <a:r>
              <a:rPr lang="zh-CN" altLang="en-US"/>
              <a:t>加权</a:t>
            </a:r>
            <a:endParaRPr lang="zh-CN" altLang="en-US"/>
          </a:p>
          <a:p>
            <a:r>
              <a:rPr lang="zh-CN" altLang="en-US">
                <a:sym typeface="+mn-ea"/>
              </a:rPr>
              <a:t>原因：匹配的</a:t>
            </a:r>
            <a:r>
              <a:rPr lang="en-US" altLang="zh-CN">
                <a:sym typeface="+mn-ea"/>
              </a:rPr>
              <a:t>bbox</a:t>
            </a:r>
            <a:r>
              <a:rPr lang="zh-CN" altLang="en-US">
                <a:sym typeface="+mn-ea"/>
              </a:rPr>
              <a:t>有些</a:t>
            </a:r>
            <a:r>
              <a:rPr lang="en-US" altLang="zh-CN">
                <a:sym typeface="+mn-ea"/>
              </a:rPr>
              <a:t>confidence</a:t>
            </a:r>
            <a:r>
              <a:rPr lang="zh-CN" altLang="en-US">
                <a:sym typeface="+mn-ea"/>
              </a:rPr>
              <a:t>比较低，用</a:t>
            </a:r>
            <a:r>
              <a:rPr lang="en-US" altLang="zh-CN">
                <a:sym typeface="+mn-ea"/>
              </a:rPr>
              <a:t>IoU</a:t>
            </a:r>
            <a:r>
              <a:rPr lang="zh-CN" altLang="en-US">
                <a:sym typeface="+mn-ea"/>
              </a:rPr>
              <a:t>加权；未匹配的无法计算</a:t>
            </a:r>
            <a:r>
              <a:rPr lang="en-US" altLang="zh-CN">
                <a:sym typeface="+mn-ea"/>
              </a:rPr>
              <a:t>IoU,</a:t>
            </a:r>
            <a:r>
              <a:rPr lang="zh-CN" altLang="en-US">
                <a:sym typeface="+mn-ea"/>
              </a:rPr>
              <a:t>用</a:t>
            </a:r>
            <a:r>
              <a:rPr lang="en-US" altLang="zh-CN">
                <a:sym typeface="+mn-ea"/>
              </a:rPr>
              <a:t>confidence</a:t>
            </a:r>
            <a:r>
              <a:rPr lang="zh-CN" altLang="en-US">
                <a:sym typeface="+mn-ea"/>
              </a:rPr>
              <a:t>。确保高</a:t>
            </a:r>
            <a:r>
              <a:rPr lang="en-US" altLang="zh-CN">
                <a:sym typeface="+mn-ea"/>
              </a:rPr>
              <a:t>IoU</a:t>
            </a:r>
            <a:r>
              <a:rPr lang="zh-CN" altLang="en-US">
                <a:sym typeface="+mn-ea"/>
              </a:rPr>
              <a:t>但低置信度的预测得到适当的权重。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定义：</a:t>
            </a:r>
            <a:endParaRPr lang="zh-CN" altLang="en-US"/>
          </a:p>
          <a:p>
            <a:r>
              <a:rPr lang="en-US" altLang="en-US">
                <a:sym typeface="+mn-ea"/>
              </a:rPr>
              <a:t>T</a:t>
            </a:r>
            <a:r>
              <a:rPr lang="zh-CN" altLang="en-US">
                <a:sym typeface="+mn-ea"/>
              </a:rPr>
              <a:t>是用于平滑</a:t>
            </a:r>
            <a:r>
              <a:rPr lang="en-US" altLang="zh-CN">
                <a:sym typeface="+mn-ea"/>
              </a:rPr>
              <a:t>logits</a:t>
            </a:r>
            <a:r>
              <a:rPr lang="zh-CN" altLang="en-US">
                <a:sym typeface="+mn-ea"/>
              </a:rPr>
              <a:t>的温度参数</a:t>
            </a:r>
            <a:endParaRPr lang="zh-CN" altLang="en-US"/>
          </a:p>
          <a:p>
            <a:r>
              <a:rPr lang="en-US" altLang="en-US">
                <a:sym typeface="+mn-ea"/>
              </a:rPr>
              <a:t>Km</a:t>
            </a:r>
            <a:r>
              <a:rPr lang="zh-CN" altLang="en-US">
                <a:sym typeface="+mn-ea"/>
              </a:rPr>
              <a:t>和</a:t>
            </a:r>
            <a:r>
              <a:rPr lang="en-US" altLang="en-US">
                <a:sym typeface="+mn-ea"/>
              </a:rPr>
              <a:t>Ku</a:t>
            </a:r>
            <a:r>
              <a:rPr lang="zh-CN" altLang="en-US">
                <a:sym typeface="+mn-ea"/>
              </a:rPr>
              <a:t>是匹配和不匹配预测的数量</a:t>
            </a:r>
            <a:endParaRPr lang="zh-CN" altLang="en-US"/>
          </a:p>
          <a:p>
            <a:r>
              <a:rPr lang="en-US" altLang="en-US">
                <a:sym typeface="+mn-ea"/>
              </a:rPr>
              <a:t>Confk</a:t>
            </a:r>
            <a:r>
              <a:rPr lang="zh-CN" altLang="en-US">
                <a:sym typeface="+mn-ea"/>
              </a:rPr>
              <a:t>表示分类置信度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22.svg"/><Relationship Id="rId7" Type="http://schemas.openxmlformats.org/officeDocument/2006/relationships/image" Target="../media/image21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0" Type="http://schemas.openxmlformats.org/officeDocument/2006/relationships/notesSlide" Target="../notesSlides/notesSlide3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.xml"/><Relationship Id="rId1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6.xml"/><Relationship Id="rId7" Type="http://schemas.openxmlformats.org/officeDocument/2006/relationships/tags" Target="../tags/tag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3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14705" y="944245"/>
            <a:ext cx="10563225" cy="899160"/>
          </a:xfrm>
        </p:spPr>
        <p:txBody>
          <a:bodyPr>
            <a:normAutofit/>
          </a:bodyPr>
          <a:lstStyle/>
          <a:p>
            <a:r>
              <a:rPr lang="en-US" altLang="en-US" sz="4800">
                <a:sym typeface="+mn-ea"/>
              </a:rPr>
              <a:t>Redefine Regression Task in</a:t>
            </a:r>
            <a:r>
              <a:rPr lang="en-US" altLang="zh-CN" sz="4800"/>
              <a:t> </a:t>
            </a:r>
            <a:r>
              <a:rPr lang="en-US" altLang="zh-CN" sz="4800"/>
              <a:t>DETR</a:t>
            </a:r>
            <a:endParaRPr lang="en-US" altLang="zh-CN" sz="48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6045" y="2508885"/>
            <a:ext cx="9500235" cy="1840865"/>
          </a:xfrm>
        </p:spPr>
        <p:txBody>
          <a:bodyPr>
            <a:noAutofit/>
          </a:bodyPr>
          <a:lstStyle/>
          <a:p>
            <a:r>
              <a:rPr lang="en-US" altLang="zh-CN" sz="3200"/>
              <a:t>1. Revisit DETR</a:t>
            </a:r>
            <a:endParaRPr lang="zh-CN" altLang="en-US" sz="3200"/>
          </a:p>
          <a:p>
            <a:r>
              <a:rPr lang="en-US" altLang="zh-CN" sz="3200"/>
              <a:t>2. </a:t>
            </a:r>
            <a:r>
              <a:rPr lang="en-US" altLang="en-US" sz="3200"/>
              <a:t>D-FINE - Redefine Regression Task in DETRs as Fine-grained Distribution Refinement (ICLR 2025 Spotlight)</a:t>
            </a:r>
            <a:endParaRPr lang="en-US" altLang="en-US"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08380" y="365125"/>
            <a:ext cx="10175875" cy="933450"/>
          </a:xfrm>
        </p:spPr>
        <p:txBody>
          <a:bodyPr/>
          <a:lstStyle/>
          <a:p>
            <a:r>
              <a:rPr lang="en-US" altLang="en-US" sz="2800"/>
              <a:t>Table 6: Hyperparameter configurations for different D-FINE models.</a:t>
            </a:r>
            <a:endParaRPr lang="en-US" altLang="en-US" sz="2800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44395" y="1473200"/>
            <a:ext cx="7903845" cy="50374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37609" y="552134"/>
            <a:ext cx="1856139" cy="727427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altLang="zh-CN" dirty="0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624330"/>
            <a:ext cx="6131560" cy="43249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530" y="82550"/>
            <a:ext cx="6046470" cy="66922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225" y="504190"/>
            <a:ext cx="8083550" cy="960755"/>
          </a:xfrm>
        </p:spPr>
        <p:txBody>
          <a:bodyPr/>
          <a:p>
            <a:r>
              <a:rPr lang="en-US"/>
              <a:t>Introduction to MMCV Framework</a:t>
            </a:r>
            <a:endParaRPr lang="en-US"/>
          </a:p>
        </p:txBody>
      </p:sp>
      <p:sp>
        <p:nvSpPr>
          <p:cNvPr id="5" name="Content Placeholder 4"/>
          <p:cNvSpPr/>
          <p:nvPr>
            <p:ph idx="1"/>
          </p:nvPr>
        </p:nvSpPr>
        <p:spPr>
          <a:xfrm>
            <a:off x="838200" y="1604645"/>
            <a:ext cx="10515600" cy="4351338"/>
          </a:xfrm>
        </p:spPr>
        <p:txBody>
          <a:bodyPr>
            <a:normAutofit lnSpcReduction="20000"/>
          </a:bodyPr>
          <a:p>
            <a:pPr>
              <a:lnSpc>
                <a:spcPct val="150000"/>
              </a:lnSpc>
            </a:pPr>
            <a:r>
              <a:rPr lang="en-US" altLang="zh-CN"/>
              <a:t>Why MMCV? —— </a:t>
            </a:r>
            <a:r>
              <a:rPr lang="zh-CN" altLang="en-US" sz="2000"/>
              <a:t>通过模块化与标准化，让研究者专注创新而非重复造轮子</a:t>
            </a:r>
            <a:endParaRPr lang="zh-CN" altLang="en-US"/>
          </a:p>
          <a:p>
            <a:pPr lvl="1">
              <a:lnSpc>
                <a:spcPct val="150000"/>
              </a:lnSpc>
            </a:pPr>
            <a:r>
              <a:rPr lang="zh-CN" altLang="en-US"/>
              <a:t>定位：</a:t>
            </a:r>
            <a:r>
              <a:rPr lang="en-US" altLang="en-US"/>
              <a:t>OpenMMLab</a:t>
            </a:r>
            <a:r>
              <a:rPr lang="zh-CN" altLang="en-US"/>
              <a:t>生态的底层引擎</a:t>
            </a:r>
            <a:endParaRPr lang="zh-CN" altLang="en-US"/>
          </a:p>
          <a:p>
            <a:pPr lvl="1">
              <a:lnSpc>
                <a:spcPct val="150000"/>
              </a:lnSpc>
            </a:pPr>
            <a:r>
              <a:rPr lang="zh-CN" altLang="en-US"/>
              <a:t>核心价值：</a:t>
            </a:r>
            <a:endParaRPr lang="en-US" altLang="en-US"/>
          </a:p>
          <a:p>
            <a:pPr lvl="2">
              <a:lnSpc>
                <a:spcPct val="150000"/>
              </a:lnSpc>
            </a:pPr>
            <a:r>
              <a:rPr lang="en-US" altLang="en-US"/>
              <a:t>✅ </a:t>
            </a:r>
            <a:r>
              <a:rPr lang="zh-CN" altLang="en-US"/>
              <a:t>统一标准：标准化训练流程（</a:t>
            </a:r>
            <a:r>
              <a:rPr lang="en-US" altLang="en-US"/>
              <a:t>Runner/Hook</a:t>
            </a:r>
            <a:r>
              <a:rPr lang="zh-CN" altLang="en-US"/>
              <a:t>）</a:t>
            </a:r>
            <a:endParaRPr lang="en-US" altLang="en-US"/>
          </a:p>
          <a:p>
            <a:pPr lvl="2">
              <a:lnSpc>
                <a:spcPct val="150000"/>
              </a:lnSpc>
            </a:pPr>
            <a:r>
              <a:rPr lang="en-US" altLang="en-US"/>
              <a:t>✅ </a:t>
            </a:r>
            <a:r>
              <a:rPr lang="zh-CN" altLang="en-US"/>
              <a:t>模块化：注册机制（</a:t>
            </a:r>
            <a:r>
              <a:rPr lang="en-US" altLang="en-US"/>
              <a:t>Registry</a:t>
            </a:r>
            <a:r>
              <a:rPr lang="zh-CN" altLang="en-US"/>
              <a:t>）支持灵活扩展</a:t>
            </a:r>
            <a:endParaRPr lang="zh-CN" altLang="en-US"/>
          </a:p>
          <a:p>
            <a:pPr lvl="2">
              <a:lnSpc>
                <a:spcPct val="150000"/>
              </a:lnSpc>
            </a:pPr>
            <a:r>
              <a:rPr lang="en-US" altLang="en-US"/>
              <a:t>✅ </a:t>
            </a:r>
            <a:r>
              <a:rPr lang="zh-CN" altLang="en-US"/>
              <a:t>高性能：</a:t>
            </a:r>
            <a:r>
              <a:rPr lang="en-US" altLang="en-US"/>
              <a:t>OP</a:t>
            </a:r>
            <a:r>
              <a:rPr lang="zh-CN" altLang="en-US"/>
              <a:t>优化（</a:t>
            </a:r>
            <a:r>
              <a:rPr lang="en-US" altLang="en-US"/>
              <a:t>CUDA</a:t>
            </a:r>
            <a:r>
              <a:rPr lang="zh-CN" altLang="en-US"/>
              <a:t>算子</a:t>
            </a:r>
            <a:r>
              <a:rPr lang="en-US" altLang="en-US"/>
              <a:t>/</a:t>
            </a:r>
            <a:r>
              <a:rPr lang="zh-CN" altLang="en-US"/>
              <a:t>数据加速）</a:t>
            </a:r>
            <a:endParaRPr lang="en-US" altLang="en-US"/>
          </a:p>
          <a:p>
            <a:pPr lvl="2">
              <a:lnSpc>
                <a:spcPct val="150000"/>
              </a:lnSpc>
            </a:pPr>
            <a:r>
              <a:rPr lang="en-US" altLang="en-US"/>
              <a:t>✅ </a:t>
            </a:r>
            <a:r>
              <a:rPr lang="zh-CN" altLang="en-US"/>
              <a:t>即用性：预置常用模块（损失函数</a:t>
            </a:r>
            <a:r>
              <a:rPr lang="en-US" altLang="en-US"/>
              <a:t>/</a:t>
            </a:r>
            <a:r>
              <a:rPr lang="zh-CN" altLang="en-US"/>
              <a:t>评估指标）</a:t>
            </a:r>
            <a:endParaRPr lang="zh-CN" altLang="en-US"/>
          </a:p>
          <a:p>
            <a:pPr lvl="1"/>
            <a:endParaRPr lang="zh-CN" altLang="en-US"/>
          </a:p>
        </p:txBody>
      </p:sp>
      <p:pic>
        <p:nvPicPr>
          <p:cNvPr id="9" name="Picture 8" descr="mmcv-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71180" y="2766060"/>
            <a:ext cx="3585845" cy="16744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Config </a:t>
            </a:r>
            <a:r>
              <a:rPr lang="zh-CN" altLang="en-US"/>
              <a:t>系统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/>
              <a:t>演示：</a:t>
            </a:r>
            <a:r>
              <a:rPr lang="en-US" altLang="en-US" sz="2400"/>
              <a:t>config.py </a:t>
            </a:r>
            <a:r>
              <a:rPr lang="zh-CN" altLang="en-US" sz="2400"/>
              <a:t>结构（分段定义模型</a:t>
            </a:r>
            <a:r>
              <a:rPr lang="en-US" altLang="en-US" sz="2400"/>
              <a:t>/</a:t>
            </a:r>
            <a:r>
              <a:rPr lang="zh-CN" altLang="en-US" sz="2400"/>
              <a:t>数据</a:t>
            </a:r>
            <a:r>
              <a:rPr lang="en-US" altLang="en-US" sz="2400"/>
              <a:t>/</a:t>
            </a:r>
            <a:r>
              <a:rPr lang="zh-CN" altLang="en-US" sz="2400"/>
              <a:t>训练参数）</a:t>
            </a:r>
            <a:endParaRPr lang="en-US" altLang="en-US" sz="2400"/>
          </a:p>
          <a:p>
            <a:r>
              <a:rPr lang="zh-CN" altLang="en-US" sz="2400"/>
              <a:t>关键：</a:t>
            </a:r>
            <a:r>
              <a:rPr lang="en-US" altLang="en-US" sz="2400"/>
              <a:t>_base_</a:t>
            </a:r>
            <a:r>
              <a:rPr lang="zh-CN" altLang="en-US" sz="2400"/>
              <a:t>继承机制（</a:t>
            </a:r>
            <a:r>
              <a:rPr lang="en-US" altLang="en-US" sz="2400"/>
              <a:t>e.g., </a:t>
            </a:r>
            <a:r>
              <a:rPr lang="zh-CN" altLang="en-US" sz="2400"/>
              <a:t>复用</a:t>
            </a:r>
            <a:r>
              <a:rPr lang="en-US" altLang="en-US" sz="2400"/>
              <a:t>ResNet</a:t>
            </a:r>
            <a:r>
              <a:rPr lang="zh-CN" altLang="en-US" sz="2400"/>
              <a:t>骨干网络配置）</a:t>
            </a:r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Registry 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57325"/>
          </a:xfrm>
        </p:spPr>
        <p:txBody>
          <a:bodyPr/>
          <a:p>
            <a:r>
              <a:rPr lang="zh-CN" altLang="en-US"/>
              <a:t>可注册的对象：</a:t>
            </a:r>
            <a:r>
              <a:rPr lang="en-US" altLang="en-US"/>
              <a:t>MODELS/DATASETS/HOOKS/</a:t>
            </a:r>
            <a:endParaRPr lang="en-US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7630" y="3608070"/>
            <a:ext cx="5151120" cy="15773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Runner &amp; Hook </a:t>
            </a:r>
            <a:r>
              <a:rPr lang="zh-CN" altLang="en-US"/>
              <a:t>系统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/>
              <a:t>训练生命周期</a:t>
            </a:r>
            <a:r>
              <a:rPr lang="zh-CN" altLang="en-US"/>
              <a:t>流程（</a:t>
            </a:r>
            <a:r>
              <a:rPr lang="en-US" altLang="en-US"/>
              <a:t>before_run → before_train_epoch → after_train_iter...</a:t>
            </a:r>
            <a:r>
              <a:rPr lang="zh-CN" altLang="en-US"/>
              <a:t>）</a:t>
            </a:r>
            <a:endParaRPr lang="en-US" altLang="en-US"/>
          </a:p>
          <a:p>
            <a:r>
              <a:rPr lang="zh-CN" altLang="en-US"/>
              <a:t>常用</a:t>
            </a:r>
            <a:r>
              <a:rPr lang="en-US" altLang="en-US"/>
              <a:t>Hook</a:t>
            </a:r>
            <a:r>
              <a:rPr lang="zh-CN" altLang="en-US"/>
              <a:t>：</a:t>
            </a:r>
            <a:endParaRPr lang="en-US" altLang="en-US"/>
          </a:p>
          <a:p>
            <a:pPr lvl="1"/>
            <a:r>
              <a:rPr lang="en-US" altLang="en-US"/>
              <a:t>CheckpointHook</a:t>
            </a:r>
            <a:r>
              <a:rPr lang="zh-CN" altLang="en-US"/>
              <a:t>（模型保存）</a:t>
            </a:r>
            <a:endParaRPr lang="en-US" altLang="en-US"/>
          </a:p>
          <a:p>
            <a:pPr lvl="1"/>
            <a:r>
              <a:rPr lang="en-US" altLang="en-US"/>
              <a:t>LogHook</a:t>
            </a:r>
            <a:r>
              <a:rPr lang="zh-CN" altLang="en-US"/>
              <a:t>（日志记录）</a:t>
            </a:r>
            <a:endParaRPr lang="en-US" altLang="en-US"/>
          </a:p>
          <a:p>
            <a:pPr lvl="1"/>
            <a:r>
              <a:rPr lang="en-US" altLang="en-US"/>
              <a:t>LrUpdaterHook</a:t>
            </a:r>
            <a:r>
              <a:rPr lang="zh-CN" altLang="en-US"/>
              <a:t>（学习率调整）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Hook</a:t>
            </a:r>
            <a:r>
              <a:rPr lang="zh-CN" altLang="en-US"/>
              <a:t>案例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/>
              <a:t>案例：实现自定义验证指标</a:t>
            </a:r>
            <a:r>
              <a:rPr lang="en-US" altLang="en-US" sz="2400"/>
              <a:t>Hook</a:t>
            </a:r>
            <a:endParaRPr lang="en-US" altLang="en-US" sz="2400"/>
          </a:p>
          <a:p>
            <a:endParaRPr lang="en-US" altLang="en-US" sz="2400"/>
          </a:p>
          <a:p>
            <a:endParaRPr lang="en-US" altLang="en-US" sz="2400"/>
          </a:p>
          <a:p>
            <a:endParaRPr lang="en-US" altLang="en-US" sz="2400"/>
          </a:p>
          <a:p>
            <a:endParaRPr lang="en-US" altLang="en-US" sz="2400"/>
          </a:p>
          <a:p>
            <a:r>
              <a:rPr lang="zh-CN" altLang="en-US" sz="2400"/>
              <a:t>混合精度训练</a:t>
            </a:r>
            <a:endParaRPr lang="en-US" altLang="en-US" sz="2400"/>
          </a:p>
          <a:p>
            <a:pPr lvl="1"/>
            <a:r>
              <a:rPr lang="zh-CN" altLang="en-US" sz="2000"/>
              <a:t>配置开启（</a:t>
            </a:r>
            <a:r>
              <a:rPr lang="en-US" altLang="zh-CN" sz="2000"/>
              <a:t>config</a:t>
            </a:r>
            <a:r>
              <a:rPr lang="zh-CN" altLang="en-US" sz="2000"/>
              <a:t>文件内）：</a:t>
            </a:r>
            <a:r>
              <a:rPr lang="en-US" altLang="en-US" sz="2000"/>
              <a:t>fp16 = dict(loss_scale=512.)</a:t>
            </a:r>
            <a:endParaRPr lang="en-US" altLang="en-US" sz="2000"/>
          </a:p>
          <a:p>
            <a:r>
              <a:rPr lang="zh-CN" altLang="en-US" sz="2400"/>
              <a:t>分布式训练优化</a:t>
            </a:r>
            <a:endParaRPr lang="en-US" altLang="en-US" sz="2400"/>
          </a:p>
          <a:p>
            <a:pPr lvl="1"/>
            <a:r>
              <a:rPr lang="zh-CN" altLang="en-US" sz="2000"/>
              <a:t>命令：</a:t>
            </a:r>
            <a:r>
              <a:rPr lang="en-US" altLang="en-US" sz="2000"/>
              <a:t>./tools/dist_train.sh config.py 8</a:t>
            </a:r>
            <a:r>
              <a:rPr lang="zh-CN" altLang="en-US" sz="2000"/>
              <a:t>（</a:t>
            </a:r>
            <a:r>
              <a:rPr lang="en-US" altLang="en-US" sz="2000"/>
              <a:t>8</a:t>
            </a:r>
            <a:r>
              <a:rPr lang="zh-CN" altLang="en-US" sz="2000"/>
              <a:t>卡训练）</a:t>
            </a:r>
            <a:endParaRPr lang="zh-CN" altLang="en-US" sz="20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00" y="2322830"/>
            <a:ext cx="5862955" cy="14636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2005" y="0"/>
            <a:ext cx="3080385" cy="67221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14520" y="95885"/>
            <a:ext cx="3091815" cy="767080"/>
          </a:xfrm>
        </p:spPr>
        <p:txBody>
          <a:bodyPr/>
          <a:lstStyle/>
          <a:p>
            <a:r>
              <a:rPr lang="en-US" altLang="zh-CN"/>
              <a:t>Revisit DETR</a:t>
            </a:r>
            <a:endParaRPr lang="en-US" altLang="zh-CN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81025" y="923925"/>
            <a:ext cx="10758805" cy="2658745"/>
          </a:xfrm>
          <a:prstGeom prst="rect">
            <a:avLst/>
          </a:prstGeom>
        </p:spPr>
      </p:pic>
      <p:pic>
        <p:nvPicPr>
          <p:cNvPr id="3" name="2384804F-3998-4D57-9195-F3826E402611-3" descr="wpp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3125" y="4215130"/>
            <a:ext cx="1519464" cy="223250"/>
          </a:xfrm>
          <a:prstGeom prst="rect">
            <a:avLst/>
          </a:prstGeom>
        </p:spPr>
      </p:pic>
      <p:pic>
        <p:nvPicPr>
          <p:cNvPr id="8" name="2384804F-3998-4D57-9195-F3826E402611-4" descr="C:/Users/zhuge/AppData/Local/Temp/wpp.jlXRgswpp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2255" y="4215130"/>
            <a:ext cx="1440343" cy="2268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255" y="5016500"/>
            <a:ext cx="5423535" cy="361950"/>
          </a:xfrm>
          <a:prstGeom prst="rect">
            <a:avLst/>
          </a:prstGeom>
        </p:spPr>
      </p:pic>
      <p:sp>
        <p:nvSpPr>
          <p:cNvPr id="11" name="文本框 5"/>
          <p:cNvSpPr txBox="1"/>
          <p:nvPr/>
        </p:nvSpPr>
        <p:spPr>
          <a:xfrm>
            <a:off x="182245" y="3712210"/>
            <a:ext cx="2428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Box output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format :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文本框 5"/>
          <p:cNvSpPr txBox="1"/>
          <p:nvPr/>
        </p:nvSpPr>
        <p:spPr>
          <a:xfrm>
            <a:off x="182245" y="4617720"/>
            <a:ext cx="1219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Box Loss: 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3" name="Picture 12" descr="iouloss"/>
          <p:cNvPicPr>
            <a:picLocks noChangeAspect="1"/>
          </p:cNvPicPr>
          <p:nvPr/>
        </p:nvPicPr>
        <p:blipFill>
          <a:blip r:embed="rId7"/>
          <a:srcRect l="6284" t="1159" r="4172" b="26195"/>
          <a:stretch>
            <a:fillRect/>
          </a:stretch>
        </p:blipFill>
        <p:spPr>
          <a:xfrm>
            <a:off x="6021070" y="3712210"/>
            <a:ext cx="5956300" cy="29362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05510" y="3119755"/>
            <a:ext cx="10066655" cy="35801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415" y="144780"/>
            <a:ext cx="9808845" cy="28454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14270" y="281940"/>
            <a:ext cx="7363460" cy="601345"/>
          </a:xfrm>
        </p:spPr>
        <p:txBody>
          <a:bodyPr>
            <a:noAutofit/>
          </a:bodyPr>
          <a:lstStyle/>
          <a:p>
            <a:r>
              <a:rPr lang="en-US" altLang="en-US" sz="3200"/>
              <a:t>Fine-grained Distribution Refinement (FDR)</a:t>
            </a:r>
            <a:endParaRPr lang="en-US" altLang="en-US" sz="32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4015" y="883285"/>
            <a:ext cx="8903970" cy="4535170"/>
          </a:xfrm>
          <a:prstGeom prst="rect">
            <a:avLst/>
          </a:prstGeom>
        </p:spPr>
      </p:pic>
      <p:pic>
        <p:nvPicPr>
          <p:cNvPr id="4" name="2384804F-3998-4D57-9195-F3826E402611-5" descr="C:/Users/zhuge/AppData/Local/Temp/wpp.OZXcmKwpp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3260" y="6418580"/>
            <a:ext cx="5795010" cy="249555"/>
          </a:xfrm>
          <a:prstGeom prst="rect">
            <a:avLst/>
          </a:prstGeom>
        </p:spPr>
      </p:pic>
      <p:sp>
        <p:nvSpPr>
          <p:cNvPr id="9" name="文本框 5"/>
          <p:cNvSpPr txBox="1"/>
          <p:nvPr/>
        </p:nvSpPr>
        <p:spPr>
          <a:xfrm>
            <a:off x="360680" y="5514975"/>
            <a:ext cx="34575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①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>
                <a:latin typeface="Times New Roman" panose="02020603050405020304" charset="0"/>
                <a:cs typeface="Times New Roman" panose="02020603050405020304" charset="0"/>
              </a:rPr>
              <a:t>Bounding box </a:t>
            </a:r>
            <a:r>
              <a:rPr lang="en-US" altLang="en-US">
                <a:latin typeface="Times New Roman" panose="02020603050405020304" charset="0"/>
                <a:cs typeface="Times New Roman" panose="02020603050405020304" charset="0"/>
              </a:rPr>
              <a:t>representation</a:t>
            </a:r>
            <a:endParaRPr lang="en-US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560070" y="5956935"/>
            <a:ext cx="16014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initial box:</a:t>
            </a:r>
            <a:endParaRPr lang="en-US" altLang="en-US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pic>
        <p:nvPicPr>
          <p:cNvPr id="8" name="2384804F-3998-4D57-9195-F3826E402611-8" descr="C:/Users/zhuge/AppData/Local/Temp/wpp.PGbSptwpp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5155" y="5979160"/>
            <a:ext cx="4463415" cy="26098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 Box 9"/>
              <p:cNvSpPr txBox="1"/>
              <p:nvPr/>
            </p:nvSpPr>
            <p:spPr>
              <a:xfrm>
                <a:off x="6809740" y="5514975"/>
                <a:ext cx="2967990" cy="368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en-US">
                    <a:latin typeface="Times New Roman" panose="02020603050405020304" charset="0"/>
                    <a:cs typeface="Times New Roman" panose="02020603050405020304" charset="0"/>
                    <a:sym typeface="+mn-ea"/>
                  </a:rPr>
                  <a:t>Prediction of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𝑙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𝑡ℎ</m:t>
                        </m:r>
                      </m:sub>
                    </m:sSub>
                  </m:oMath>
                </a14:m>
                <a:r>
                  <a:rPr lang="en-US" altLang="en-US">
                    <a:latin typeface="Times New Roman" panose="02020603050405020304" charset="0"/>
                    <a:cs typeface="Times New Roman" panose="02020603050405020304" charset="0"/>
                    <a:sym typeface="+mn-ea"/>
                  </a:rPr>
                  <a:t> layer:</a:t>
                </a:r>
                <a:endParaRPr lang="en-US" altLang="en-US">
                  <a:latin typeface="Times New Roman" panose="02020603050405020304" charset="0"/>
                  <a:cs typeface="Times New Roman" panose="02020603050405020304" charset="0"/>
                  <a:sym typeface="+mn-ea"/>
                </a:endParaRPr>
              </a:p>
            </p:txBody>
          </p:sp>
        </mc:Choice>
        <mc:Fallback>
          <p:sp>
            <p:nvSpPr>
              <p:cNvPr id="10" name="Text 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9740" y="5514975"/>
                <a:ext cx="2967990" cy="36830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14270" y="281940"/>
            <a:ext cx="7363460" cy="601345"/>
          </a:xfrm>
        </p:spPr>
        <p:txBody>
          <a:bodyPr>
            <a:noAutofit/>
          </a:bodyPr>
          <a:lstStyle/>
          <a:p>
            <a:r>
              <a:rPr lang="en-US" altLang="en-US" sz="3200"/>
              <a:t>Fine-grained Distribution Refinement (FDR)</a:t>
            </a:r>
            <a:endParaRPr lang="en-US" altLang="en-US" sz="32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22346"/>
          <a:stretch>
            <a:fillRect/>
          </a:stretch>
        </p:blipFill>
        <p:spPr>
          <a:xfrm>
            <a:off x="1388745" y="927100"/>
            <a:ext cx="9414510" cy="3723640"/>
          </a:xfrm>
          <a:prstGeom prst="rect">
            <a:avLst/>
          </a:prstGeom>
        </p:spPr>
      </p:pic>
      <p:sp>
        <p:nvSpPr>
          <p:cNvPr id="11" name="文本框 5"/>
          <p:cNvSpPr txBox="1"/>
          <p:nvPr/>
        </p:nvSpPr>
        <p:spPr>
          <a:xfrm>
            <a:off x="382905" y="4637405"/>
            <a:ext cx="6867525" cy="4210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②</a:t>
            </a:r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Distribution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Calculation &amp; Edge Offsets Expectation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4270" y="4970780"/>
            <a:ext cx="4583430" cy="1559560"/>
          </a:xfrm>
          <a:prstGeom prst="rect">
            <a:avLst/>
          </a:prstGeom>
        </p:spPr>
      </p:pic>
      <p:pic>
        <p:nvPicPr>
          <p:cNvPr id="6" name="2384804F-3998-4D57-9195-F3826E402611-6" descr="C:/Users/zhuge/AppData/Local/Temp/wpp.bNqsnswpp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9115" y="5591175"/>
            <a:ext cx="4570730" cy="669290"/>
          </a:xfrm>
          <a:prstGeom prst="rect">
            <a:avLst/>
          </a:prstGeom>
        </p:spPr>
      </p:pic>
      <p:pic>
        <p:nvPicPr>
          <p:cNvPr id="4" name="2384804F-3998-4D57-9195-F3826E402611-7" descr="C:/Users/zhuge/AppData/Local/Temp/wpp.PDwktWwpp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9115" y="6188710"/>
            <a:ext cx="3084286" cy="669018"/>
          </a:xfrm>
          <a:prstGeom prst="rect">
            <a:avLst/>
          </a:prstGeom>
        </p:spPr>
      </p:pic>
      <p:pic>
        <p:nvPicPr>
          <p:cNvPr id="5" name="2384804F-3998-4D57-9195-F3826E402611-9" descr="C:/Users/zhuge/AppData/Local/Temp/wpp.GDjmxrwpp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9115" y="5194300"/>
            <a:ext cx="4904291" cy="2609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14270" y="281940"/>
            <a:ext cx="7363460" cy="601345"/>
          </a:xfrm>
        </p:spPr>
        <p:txBody>
          <a:bodyPr>
            <a:noAutofit/>
          </a:bodyPr>
          <a:lstStyle/>
          <a:p>
            <a:r>
              <a:rPr lang="en-US" altLang="en-US" sz="3200"/>
              <a:t>Fine-grained Distribution Refinement (FDR)</a:t>
            </a:r>
            <a:endParaRPr lang="en-US" altLang="en-US" sz="32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22346"/>
          <a:stretch>
            <a:fillRect/>
          </a:stretch>
        </p:blipFill>
        <p:spPr>
          <a:xfrm>
            <a:off x="1388745" y="927100"/>
            <a:ext cx="9414510" cy="3723640"/>
          </a:xfrm>
          <a:prstGeom prst="rect">
            <a:avLst/>
          </a:prstGeom>
        </p:spPr>
      </p:pic>
      <p:pic>
        <p:nvPicPr>
          <p:cNvPr id="8" name="2384804F-3998-4D57-9195-F3826E402611-2" descr="C:/Users/zhuge/AppData/Local/Temp/wpp.gsxJGpwpp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9115" y="5372735"/>
            <a:ext cx="6999605" cy="260985"/>
          </a:xfrm>
          <a:prstGeom prst="rect">
            <a:avLst/>
          </a:prstGeom>
        </p:spPr>
      </p:pic>
      <p:sp>
        <p:nvSpPr>
          <p:cNvPr id="11" name="文本框 5"/>
          <p:cNvSpPr txBox="1"/>
          <p:nvPr/>
        </p:nvSpPr>
        <p:spPr>
          <a:xfrm>
            <a:off x="382905" y="4637405"/>
            <a:ext cx="3943350" cy="4210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②</a:t>
            </a:r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Residual Distribution Refinement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1090" y="0"/>
            <a:ext cx="9989820" cy="68402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351155" y="1027430"/>
            <a:ext cx="455422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en-US" altLang="en-US" sz="2000" b="1">
                <a:latin typeface="Times New Roman" panose="02020603050405020304" charset="0"/>
                <a:ea typeface="宋体" panose="02010600030101010101" pitchFamily="2" charset="-122"/>
              </a:rPr>
              <a:t>Fine-Grained Localization (FGL) Loss</a:t>
            </a:r>
            <a:r>
              <a:rPr lang="en-US" sz="2000" b="1">
                <a:latin typeface="Times New Roman" panose="02020603050405020304" charset="0"/>
                <a:ea typeface="宋体" panose="02010600030101010101" pitchFamily="2" charset="-122"/>
              </a:rPr>
              <a:t>:</a:t>
            </a:r>
            <a:endParaRPr lang="en-US" altLang="en-US" sz="2000" b="1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1155" y="1511300"/>
            <a:ext cx="7962265" cy="1440180"/>
          </a:xfrm>
          <a:prstGeom prst="rect">
            <a:avLst/>
          </a:prstGeom>
        </p:spPr>
      </p:pic>
      <p:pic>
        <p:nvPicPr>
          <p:cNvPr id="7" name="2384804F-3998-4D57-9195-F3826E402611-1" descr="C:/Users/zhuge/AppData/Local/Temp/wpp.rGfBkCwpp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1155" y="3225800"/>
            <a:ext cx="4218678" cy="260985"/>
          </a:xfrm>
          <a:prstGeom prst="rect">
            <a:avLst/>
          </a:prstGeom>
        </p:spPr>
      </p:pic>
      <p:sp>
        <p:nvSpPr>
          <p:cNvPr id="9" name="标题 1"/>
          <p:cNvSpPr>
            <a:spLocks noGrp="1"/>
          </p:cNvSpPr>
          <p:nvPr/>
        </p:nvSpPr>
        <p:spPr>
          <a:xfrm>
            <a:off x="2414270" y="281940"/>
            <a:ext cx="7363460" cy="601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200"/>
              <a:t>Fine-grained Distribution Refinement (FDR)</a:t>
            </a:r>
            <a:endParaRPr lang="en-US" altLang="en-US" sz="32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675" y="2306955"/>
            <a:ext cx="4765675" cy="42894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rcRect t="2560" r="2857" b="6622"/>
          <a:stretch>
            <a:fillRect/>
          </a:stretch>
        </p:blipFill>
        <p:spPr>
          <a:xfrm>
            <a:off x="3324225" y="4458335"/>
            <a:ext cx="3432810" cy="20726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rcRect l="3455" t="1854" r="5462" b="6140"/>
          <a:stretch>
            <a:fillRect/>
          </a:stretch>
        </p:blipFill>
        <p:spPr>
          <a:xfrm>
            <a:off x="131445" y="3917950"/>
            <a:ext cx="2955290" cy="2613025"/>
          </a:xfrm>
          <a:prstGeom prst="rect">
            <a:avLst/>
          </a:prstGeom>
        </p:spPr>
      </p:pic>
      <p:sp>
        <p:nvSpPr>
          <p:cNvPr id="11" name="文本框 5"/>
          <p:cNvSpPr txBox="1"/>
          <p:nvPr/>
        </p:nvSpPr>
        <p:spPr>
          <a:xfrm>
            <a:off x="869315" y="3642995"/>
            <a:ext cx="2010410" cy="3867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Figure 1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747135" y="3974465"/>
            <a:ext cx="2010410" cy="3867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Figure 2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0520" y="313055"/>
            <a:ext cx="8950325" cy="517525"/>
          </a:xfrm>
        </p:spPr>
        <p:txBody>
          <a:bodyPr>
            <a:noAutofit/>
          </a:bodyPr>
          <a:lstStyle/>
          <a:p>
            <a:r>
              <a:rPr lang="en-US" altLang="en-US" sz="3200"/>
              <a:t>Global Optimal Localization Self-Distillation (GO-LSD)</a:t>
            </a:r>
            <a:endParaRPr lang="en-US" altLang="en-US" sz="32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9120" y="1090930"/>
            <a:ext cx="11032490" cy="37909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315" y="5036820"/>
            <a:ext cx="9689465" cy="16090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wm#"/>
  <p:tag name="KSO_WM_TEMPLATE_CATEGORY" val="custom"/>
  <p:tag name="KSO_WM_TEMPLATE_INDEX" val="20231188"/>
</p:tagLst>
</file>

<file path=ppt/tags/tag2.xml><?xml version="1.0" encoding="utf-8"?>
<p:tagLst xmlns:p="http://schemas.openxmlformats.org/presentationml/2006/main">
  <p:tag name="KSO_WM_BEAUTIFY_FLAG" val="#wm#"/>
  <p:tag name="KSO_WM_TEMPLATE_CATEGORY" val="custom"/>
  <p:tag name="KSO_WM_TEMPLATE_INDEX" val="20231188"/>
</p:tagLst>
</file>

<file path=ppt/tags/tag3.xml><?xml version="1.0" encoding="utf-8"?>
<p:tagLst xmlns:p="http://schemas.openxmlformats.org/presentationml/2006/main">
  <p:tag name="KSO_WM_BEAUTIFY_FLAG" val="#wm#"/>
  <p:tag name="KSO_WM_TEMPLATE_CATEGORY" val="custom"/>
  <p:tag name="KSO_WM_TEMPLATE_INDEX" val="20231188"/>
</p:tagLst>
</file>

<file path=ppt/tags/tag5.xml><?xml version="1.0" encoding="utf-8"?>
<p:tagLst xmlns:p="http://schemas.openxmlformats.org/presentationml/2006/main">
  <p:tag name="COMMONDATA" val="eyJoZGlkIjoiY2M4NGJhODExOWE5ODUyMWE2M2Y0OTg5MTFjZjFjYzY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2384804F-3998-4D57-9195-F3826E402611-1">
      <extobjdata type="2384804F-3998-4D57-9195-F3826E402611" data="ewoJIkltZ1NldHRpbmdKc29uIiA6ICJ7XCJoZWlnaHRcIjoyMC41MzU3MTQyODU3MTQyODUsXCJ3aWR0aFwiOjMzMi4xNDI4NTcxNDI4NTcxfSIsCgkiTGF0ZXgiIDogIlxccm17aW4gfndoaWNofn59IFxccGhpID0gKFxcbWF0aGJme2R9XntHVH0tXFxtYXRoYmZ7ZH1eMCkvXFx7IGgsaCx3LHcgXFx9IH5+fn5+ICg0KSIsCgkiTGF0ZXhJbWdCYXNlNjQiIDogIlBITjJaeUI0Yld4dWN6MGlhSFIwY0RvdkwzZDNkeTUzTXk1dmNtY3ZNakF3TUM5emRtY2lJSGRwWkhSb1BTSTBNaTQyTldWNElpQm9aV2xuYUhROUlqSXVOakk0WlhnaUlISnZiR1U5SW1sdFp5SWdabTlqZFhOaFlteGxQU0ptWVd4elpTSWdkbWxsZDBKdmVEMGlNQ0F0T1RFeExqVWdNVGc0TlRFdU1pQXhNVFl4TGpVaUlIaHRiRzV6T25oc2FXNXJQU0pvZEhSd09pOHZkM2QzTG5jekxtOXlaeTh4T1RrNUwzaHNhVzVySWlCaGNtbGhMV2hwWkdSbGJqMGlkSEoxWlNJZ2MzUjViR1U5SW5abGNuUnBZMkZzTFdGc2FXZHVPaUF0TUM0MU5qWmxlRHNnYldGNExYZHBaSFJvT2lBNU9DVTdJajQ4WkdWbWN6NDhjR0YwYUNCcFpEMGlUVXBZTFRJeUxWUkZXQzFPTFRZNUlpQmtQU0pOTmprZ05qQTVVVFk1SURZek55QTROeUEyTlROVU1UTXhJRFkyT1ZFeE5UUWdOalkzSURFM01TQTJOVEpVTVRnNElEWXdPVkV4T0RnZ05UYzVJREUzTVNBMU5qUlVNVEk1SURVME9WRXhNRFFnTlRRNUlEZzNJRFUyTkZRMk9TQTJNRGxhVFRJME55QXdVVEl6TWlBeklERTBNeUF6VVRFek1pQXpJREV3TmlBelZEVTJJREZNTXpRZ01FZ3lObFkwTmtnME1sRTNNQ0EwTmlBNU1TQTBPVkV4TURBZ05UTWdNVEF5SURZd1ZERXdOQ0F4TURKV01qQTFWakk1TTFFeE1EUWdNelExSURFd01pQXpOVGxVT0RnZ016YzRVVGMwSURNNE5TQTBNU0F6T0RWSU16QldOREE0VVRNd0lEUXpNU0F6TWlBME16Rk1ORElnTkRNeVVUVXlJRFF6TXlBM01DQTBNelJVTVRBMklEUXpObEV4TWpNZ05ETTNJREUwTWlBME16aFVNVGN4SURRME1WUXhPRElnTkRReVNERTROVlkyTWxFeE9UQWdOVElnTVRrM0lEVXdWREl6TWlBME5rZ3lOVFZXTUVneU5EZGFJaTgrUEhCaGRHZ2dhV1E5SWsxS1dDMHlNaTFVUlZndFRpMDJSU0lnWkQwaVRUUXhJRFEyU0RVMVVUazBJRFEySURFd01pQTJNRlkyT0ZFeE1ESWdOemNnTVRBeUlEa3hWREV3TWlBeE1qSlVNVEF6SURFMk1WUXhNRE1nTWpBelVURXdNeUF5TXpRZ01UQXpJREkyT1ZReE1ESWdNekk0VmpNMU1WRTVPU0F6TnpBZ09EZ2dNemMyVkRReklETTROVWd5TlZZME1EaFJNalVnTkRNeElESTNJRFF6TVV3ek55QTBNekpSTkRjZ05ETXpJRFkxSURRek5GUXhNRElnTkRNMlVURXhPU0EwTXpjZ01UTTRJRFF6T0ZReE5qY2dORFF4VkRFM09DQTBOREpJTVRneFZqUXdNbEV4T0RFZ016WTBJREU0TWlBek5qUlVNVGczSURNMk9WUXhPVGtnTXpnMFZESXhPQ0EwTURKVU1qUTNJRFF5TVZReU9EVWdORE0zVVRNd05TQTBORElnTXpNMklEUTBNbEUwTlRBZ05ETTRJRFEyTXlBek1qbFJORFkwSURNeU1pQTBOalFnTVRrd1ZqRXdORkUwTmpRZ05qWWdORFkySURVNVZEUTNOeUEwT1ZFME9UZ2dORFlnTlRJMklEUTJTRFUwTWxZd1NEVXpORXcxTVRBZ01WRTBPRGNnTWlBME5qQWdNbFEwTWpJZ00xRXpNVGtnTXlBek1UQWdNRWd6TURKV05EWklNekU0VVRNM09TQTBOaUF6TnprZ05qSlJNemd3SURZMElETTRNQ0F5TURCUk16YzVJRE16TlNBek56Z2dNelF6VVRNM01pQXpOekVnTXpVNElETTROVlF6TXpRZ05EQXlWRE13T0NBME1EUlJNall6SURRd05DQXlNamtnTXpjd1VUSXdNaUF6TkRNZ01UazFJRE14TlZReE9EY2dNak15VmpFMk9GWXhNRGhSTVRnM0lEYzRJREU0T0NBMk9GUXhPVEVnTlRWVU1qQXdJRFE1VVRJeU1TQTBOaUF5TkRrZ05EWklNalkxVmpCSU1qVTNUREl6TkNBeFVUSXhNQ0F5SURFNE15QXlWREUwTlNBelVUUXlJRE1nTXpNZ01FZ3lOVlkwTmtnME1Wb2lMejQ4Y0dGMGFDQnBaRDBpVFVwWUxUSXlMVlJGV0MxT0xVRXdJaUJrUFNJaUx6NDhjR0YwYUNCcFpEMGlUVXBZTFRJeUxWUkZXQzFPTFRjM0lpQmtQU0pOT1RBZ016WTRVVGcwSURNM09DQTNOaUF6T0RCVU5EQWdNemcxU0RFNFZqUXpNVWd5TkV3ME15QTBNekJSTmpJZ05ETXdJRGcwSURReU9WUXhNVFlnTkRJNFVUSXdOaUEwTWpnZ01qSXhJRFF6TVVneU1qbFdNemcxU0RJeE5WRXhOemNnTXpneklERTNOeUF6TmpoUk1UYzNJRE0yTnlBeU1qRWdNak01VERJMk5TQXhNVE5NTXpNNUlETXlPRXd6TXpNZ016UTFVVE15TXlBek56UWdNekUySURNM09WRXpNRGdnTXpnMElESTNPQ0F6T0RWSU1qVTRWalF6TVVneU5qUlJNamN3SURReU9DQXpORGdnTkRJNFVUUXpPU0EwTWpnZ05EVTBJRFF6TVVnME5qRldNemcxU0RRMU1sRTBNRFFnTXpnMUlEUXdOQ0F6TmpsUk5EQTBJRE0yTmlBME1UZ2dNekkwVkRRME9TQXlNelJVTkRneElERTBNMHcwT1RZZ01UQXdURFV6TnlBeU1UbFJOVGM1SURNME1TQTFOemtnTXpRM1VUVTNPU0F6TmpNZ05UWTBJRE0zTTFRMU16QWdNemcxU0RVeU1sWTBNekZJTlRJNVVUVTBNU0EwTWpnZ05qSTBJRFF5T0ZFMk9USWdOREk0SURZNU9DQTBNekZJTnpBelZqTTROVWcyT1RkUk5qazJJRE00TlNBMk9URWdNemcxVkRZNE1pQXpPRFJSTmpNMUlETTNOeUEyTVRrZ016TTBURFUxT1NBeE5qRlJOVFEySURFeU5DQTFNamdnTnpGUk5UQTRJREV5SURVd015QXhWRFE0TnlBdE1URklORGM1VVRRMk1DQXRNVEVnTkRVMklDMDBVVFExTlNBdE15QTBNRGNnTVRNelRETTJNU0F5TmpkUk16VTVJREkyTXlBeU5qWWdMVFJSTWpZeElDMHhNU0F5TkRNZ0xURXhTREl6T0ZFeU1qVWdMVEV4SURJeU1DQXRNMHc1TUNBek5qaGFJaTgrUEhCaGRHZ2dhV1E5SWsxS1dDMHlNaTFVUlZndFRpMDJPQ0lnWkQwaVRUUXhJRFEyU0RVMVVUazBJRFEySURFd01pQTJNRlkyT0ZFeE1ESWdOemNnTVRBeUlEa3hWREV3TWlBeE1qUlVNVEF5SURFMk4xUXhNRE1nTWpFM1ZERXdNeUF5TnpKVU1UQXpJRE15T1ZFeE1ETWdNelkySURFd015QTBNRGRVTVRBeklEUTRNbFF4TURJZ05UUXlWREV3TWlBMU9EWlVNVEF5SURZd00xRTVPU0EyTWpJZ09EZ2dOakk0VkRReklEWXpOMGd5TlZZMk5qQlJNalVnTmpneklESTNJRFk0TTB3ek55QTJPRFJSTkRjZ05qZzFJRFkySURZNE5sUXhNRE1nTmpnNFVURXlNQ0EyT0RrZ01UUXdJRFk1TUZReE56QWdOamt6VkRFNE1TQTJPVFJJTVRnMFZqTTJOMUV5TkRRZ05EUXlJRE15T0NBME5ESlJORFV4SURRME1pQTBOak1nTXpJNVVUUTJOQ0F6TWpJZ05EWTBJREU1TUZZeE1EUlJORFkwSURZMklEUTJOaUExT1ZRME56Y2dORGxSTkRrNElEUTJJRFV5TmlBME5rZzFOREpXTUVnMU16Uk1OVEV3SURGUk5EZzNJRElnTkRZd0lESlVOREl5SUROUk16RTVJRE1nTXpFd0lEQklNekF5VmpRMlNETXhPRkV6TnprZ05EWWdNemM1SURZeVVUTTRNQ0EyTkNBek9EQWdNakF3VVRNM09TQXpNelVnTXpjNElETTBNMUV6TnpJZ016Y3hJRE0xT0NBek9EVlVNek0wSURRd01sUXpNRGdnTkRBMFVUSTJNeUEwTURRZ01qSTVJRE0zTUZFeU1ESWdNelF6SURFNU5TQXpNVFZVTVRnM0lESXpNbFl4TmpoV01UQTRVVEU0TnlBM09DQXhPRGdnTmpoVU1Ua3hJRFUxVkRJd01DQTBPVkV5TWpFZ05EWWdNalE1SURRMlNESTJOVll3U0RJMU4wd3lNelFnTVZFeU1UQWdNaUF4T0RNZ01sUXhORFVnTTFFME1pQXpJRE16SURCSU1qVldORFpJTkRGYUlpOCtQSEJoZEdnZ2FXUTlJazFLV0MweU1pMVVSVmd0VGkwMk15SWdaRDBpVFRNM01DQXpNRFZVTXpRNUlETXdOVlF6TVRNZ016SXdWREk1TnlBek5UaFJNamszSURNNE1TQXpNVElnTXprMlVUTXhOeUEwTURFZ016RTNJRFF3TWxRek1EY2dOREEwVVRJNE1TQTBNRGdnTWpVNElEUXdPRkV5TURrZ05EQTRJREUzT0NBek56WlJNVE14SURNeU9TQXhNekVnTWpFNVVURXpNU0F4TXpjZ01UWXlJRGt3VVRJd015QXlPU0F5TnpJZ01qbFJNekV6SURJNUlETXpPQ0ExTlZRek56UWdNVEUzVVRNM05pQXhNalVnTXpjNUlERXlOMVF6T1RVZ01USTVTRFF3T1ZFME1UVWdNVEl6SURReE5TQXhNakJSTkRFMUlERXhOaUEwTVRFZ01UQTBWRE01TlNBM01WUXpOallnTXpOVU16RTRJREpVTWpRNUlDMHhNVkV4TmpNZ0xURXhJRGs1SURVelZETTBJREl4TkZFek5DQXpNVGdnT1RrZ016Z3pWREkxTUNBME5EaFVNemN3SURReU1WUTBNRFFnTXpVM1VUUXdOQ0F6TXpRZ016ZzNJRE15TUZvaUx6NDhjR0YwYUNCcFpEMGlUVXBZTFRJeUxWUkZXQzFKTFRGRU56RTVJaUJrUFNKTk5EQTVJRFk0T0ZFME1UTWdOamswSURReU1TQTJPVFJJTkRJNVNEUTBNbEUwTkRnZ05qZzRJRFEwT0NBMk9EWlJORFE0SURZM09TQTBNVGdnTlRZelVUUXhNU0ExTXpVZ05EQTBJRFV3TkZRek9USWdORFU0VERNNE9DQTBOREpSTXpnNElEUTBNU0F6T1RjZ05EUXhWRFF5T1NBME16VlVORGMzSURReE9GRTFNakVnTXprM0lEVTFNQ0F6TlRkVU5UYzVJREkyTUZRMU5EZ2dNVFV4VkRRM01TQTJOVlF6TnpRZ01URlVNamM1SUMweE1FZ3lOelZNTWpVeElDMHhNRFZSTWpRMUlDMHhNamdnTWpNNElDMHhOakJSTWpNd0lDMHhPVElnTWpJM0lDMHhPVGhVTWpFMUlDMHlNRFZJTWpBNVVURTRPU0F0TWpBMUlERTRPU0F0TVRrNFVURTRPU0F0TVRreklESXhNU0F0TVRBelRESXpOQ0F0TVRGUk1qTTBJQzB4TUNBeU1qWWdMVEV3VVRJeU1TQXRNVEFnTWpBMklDMDRWREUyTVNBMlZERXdOeUF6TmxRMk1pQTRPVlEwTXlBeE56RlJORE1nTWpNeElEYzJJREk0TkZReE5UY2dNemN3VkRJMU5DQTBNakpVTXpReUlEUTBNVkV6TkRjZ05EUXhJRE0wT0NBME5EVk1NemM0SURVMk4xRTBNRGtnTmpnMklEUXdPU0EyT0RoYVRURXlNaUF4TlRCUk1USXlJREV4TmlBeE16UWdPVEZVTVRZM0lEVXpWREl3TXlBek5WUXlNemNnTWpkSU1qUTBURE16TnlBME1EUlJNek16SURRd05DQXpNallnTkRBelZESTVOeUF6T1RWVU1qVTFJRE0zT1ZReU1URWdNelV3VkRFM01DQXpNRFJSTVRVeUlESTNOaUF4TXpjZ01qTTNVVEV5TWlBeE9URWdNVEl5SURFMU1GcE5OVEF3SURJNE1sRTFNREFnTXpJd0lEUTROQ0F6TkRkVU5EUTBJRE00TlZRME1EVWdOREF3VkRNNE1TQTBNRFJJTXpjNFRETXpNaUF5TVRkTU1qZzBJREk1VVRJNE5DQXlOeUF5T0RVZ01qZFJNamt6SURJM0lETXhOeUF6TTFRek5UY2dORGRSTkRBd0lEWTJJRFF6TVNBeE1EQlVORGMxSURFM01GUTBPVFFnTWpNMFZEVXdNQ0F5T0RKYUlpOCtQSEJoZEdnZ2FXUTlJazFLV0MweU1pMVVSVmd0VGkwelJDSWdaRDBpVFRVMklETTBOMUUxTmlBek5qQWdOekFnTXpZM1NEY3dOMUUzTWpJZ016VTVJRGN5TWlBek5EZFJOekl5SURNek5pQTNNRGdnTXpJNFRETTVNQ0F6TWpkSU56SlJOVFlnTXpNeUlEVTJJRE0wTjFwTk5UWWdNVFV6VVRVMklERTJPQ0EzTWlBeE56TklOekE0VVRjeU1pQXhOak1nTnpJeUlERTFNMUUzTWpJZ01UUXdJRGN3TnlBeE16TklOekJSTlRZZ01UUXdJRFUySURFMU0xb2lMejQ4Y0dGMGFDQnBaRDBpVFVwWUxUSXlMVlJGV0MxT0xUSTRJaUJrUFNKTk9UUWdNalV3VVRrMElETXhPU0F4TURRZ016Z3hWREV5TnlBME9EaFVNVFkwSURVM05sUXlNRElnTmpRelZESTBOQ0EyT1RWVU1qYzNJRGN5T1ZRek1ESWdOelV3U0RNeE5VZ3pNVGxSTXpNeklEYzFNQ0F6TXpNZ056UXhVVE16TXlBM016Z2dNekUySURjeU1GUXlOelVnTmpZM1ZESXlOaUExT0RGVU1UZzBJRFEwTTFReE5qY2dNalV3VkRFNE5DQTFPRlF5TWpVZ0xUZ3hWREkzTkNBdE1UWTNWRE14TmlBdE1qSXdWRE16TXlBdE1qUXhVVE16TXlBdE1qVXdJRE14T0NBdE1qVXdTRE14TlVnek1ESk1NamMwSUMweU1qWlJNVGd3SUMweE5ERWdNVE0zSUMweE5GUTVOQ0F5TlRCYUlpOCtQSEJoZEdnZ2FXUTlJazFLV0MweU1pMVVSVmd0UWkweFJEUXhSQ0lnWkQwaVRUTTFNU0EyT0RaTU5EUXlJRFk1TUZFMU16TWdOamswSURVek5DQTJPVFJJTlRRd1ZqTTRPVkUxTkRBZ016STNJRFUwTUNBeU5UTlVOVE01SURFMk0xRTFNemtnT1RjZ05UUXhJRGd6VkRVMU5TQTJObEUxTmprZ05qSWdOVGsySURZeVNEWXdPVll6TVZFMk1Ea2dNQ0EyTURnZ01GRTFPRGdnTUNBMU1UQWdMVE5VTkRFeUlDMDJVVFF4TVNBdE5pQTBNVEVnTVRaV016aE1OREF4SURNeFVUTXpOeUF0TmlBeU5qVWdMVFpSTVRVNUlDMDJJRGs1SURVNFZETTRJREl5TkZFek9DQXlOalVnTlRFZ016QXpWRGt5SURNM05WUXhOalVnTkRJNVZESTNNaUEwTkRsUk16VTVJRFEwT1NBME1UY2dOREV5VmpVd04xWTFOVFZSTkRFM0lEVTVOeUEwTVRVZ05qQTNWRFF3TWlBMk1qQlJNemc0SURZeU5DQXpOakVnTmpJMFNETTBPRlkyT0RaSU16VXhXazAwTVRFZ016VXdVVE0yTWlBek9Ua2dNamt4SURNNU9WRXlOemdnTXprNUlESTFOaUF6T1RKVU1qRTRJRE0zTVZFeE9UVWdNelV4SURFNE9TQXpNakJVTVRneUlESXpPRll5TWpGUk1UZ3lJREUzT1NBeE9ETWdNVFU1VkRFNU1TQXhNVFZVTWpFeUlEYzBVVEkwTVNBME5pQXlPRGdnTkRaUk16VTRJRFEySURRd05DQXhNREJNTkRFeElERXdPVll6TlRCYUlpOCtQSEJoZEdnZ2FXUTlJazFLV0MweU1pMVVSVmd0VGkwME55SWdaRDBpVFRVMklETTBNbEUxTmlBME1qZ2dPRGtnTlRBd1ZERTNOQ0EyTVRWVU1qZ3pJRFk0TVZRek9URWdOekExVVRNNU5DQTNNRFVnTkRBd0lEY3dOVlEwTURnZ056QTBVVFE1T1NBM01EUWdOVFk1SURZek5rdzFPRElnTmpJMFREWXhNaUEyTmpOUk5qTTVJRGN3TUNBMk5ETWdOekEwVVRZME5DQTNNRFFnTmpRM0lEY3dORlEyTlRNZ056QTFTRFkxTjFFMk5qQWdOekExSURZMk5pQTJPVGxXTkRFNVREWTJNQ0EwTVROSU5qSTJVVFl5TUNBME1Ua2dOakU1SURRek1GRTJNVEFnTlRFeUlEVTNNU0ExTnpKVU5EYzJJRFkxTVZFME5UY2dOalU0SURReU5pQTJOVGhSTkRBeElEWTFPQ0F6TnpZZ05qVTBWRE14TmlBMk16TlVNalUwSURVNU1sUXlNRFVnTlRFNVZERTNOeUEwTVRGUk1UY3pJRE0yT1NBeE56TWdNek0xVVRFM015QXlOVGtnTVRreUlESXdNVlF5TXpnZ01URXhWRE13TWlBMU9GUXpOekFnTXpGVU5ETXhJREkwVVRRM09DQXlOQ0ExTVRNZ05EVlVOVFU1SURFd01GRTFOaklnTVRFd0lEVTJNaUF4TmpCV01qRXlVVFUyTVNBeU1UTWdOVFUzSURJeE5sUTFOVEVnTWpJd1ZEVTBNaUF5TWpOVU5USTJJREl5TlZRMU1ESWdNakkyVkRRMk15QXlNamRJTkRNM1ZqSTNNMGcwTkRsTU5qQTVJREkzTUZFM01UVWdNamN3SURjeU55QXlOek5JTnpNMVZqSXlOMGczTWpGUk5qYzBJREl5TnlBMk5qZ2dNakUxVVRZMk5pQXlNVEVnTmpZMklERXdPRlkyVVRZMk1DQXdJRFkxTnlBd1VUWTFNeUF3SURZek9TQXhNRkUyTVRjZ01qVWdOakF3SURReVREVTROeUExTkZFMU56RWdNamNnTlRJMElETlVOREEySUMweU1sRXpNVGNnTFRJeUlESXpPQ0F5TWxReE1EZ2dNVFV4VkRVMklETTBNbG9pTHo0OGNHRjBhQ0JwWkQwaVRVcFlMVEl5TFZSRldDMU9MVFUwSWlCa1BTSk5NellnTkRRelVUTTNJRFEwT0NBME5pQTFOVGhVTlRVZ05qY3hWalkzTjBnMk5qWldOamN4VVRZMk55QTJOallnTmpjMklEVTFObFEyT0RVZ05EUXpWalF6TjBnMk5EVldORFF6VVRZME5TQTBORFVnTmpReUlEUTNPRlEyTXpFZ05UUTBWRFl4TUNBMU9UTlJOVGt6SURZeE5DQTFOVFVnTmpJMVVUVXpOQ0EyTXpBZ05EYzRJRFl6TUVnME5URklORFF6VVRReE55QTJNekFnTkRFMElEWXhPRkUwTVRNZ05qRTJJRFF4TXlBek16bFdOak5STkRJd0lEVXpJRFF6T1NBMU1GUTFNamdnTkRaSU5UVTRWakJJTlRRMVRETTJNU0F6VVRFNE5pQXhJREUzTnlBd1NERTJORlkwTmtneE9UUlJNalkwSURRMklESTRNeUEwT1ZRek1Ea2dOak5XTXpNNVZqVTFNRkV6TURrZ05qSXdJRE13TkNBMk1qVlVNamN4SURZek1FZ3lORFJJTWpJMFVURTFOQ0EyTXpBZ01URTVJRFl3TVZFeE1ERWdOVGcxSURreklEVTFORlE0TVNBME9EWlVOellnTkRRelZqUXpOMGd6TmxZME5ETmFJaTgrUEhCaGRHZ2dhV1E5SWsxS1dDMHlNaTFVUlZndFRpMHlNakV5SWlCa1BTSk5PRFFnTWpNM1ZEZzBJREkxTUZRNU9DQXlOekJJTmpjNVVUWTVOQ0F5TmpJZ05qazBJREkxTUZRMk56a2dNak13U0RrNFVUZzBJREl6TnlBNE5DQXlOVEJhSWk4K1BIQmhkR2dnYVdROUlrMUtXQzB5TWkxVVJWZ3RUaTB6TUNJZ1pEMGlUVGsySURVNE5WRXhOVElnTmpZMklESTBPU0EyTmpaUk1qazNJRFkyTmlBek5EVWdOalF3VkRReU15QTFORGhSTkRZd0lEUTJOU0EwTmpBZ016SXdVVFEyTUNBeE5qVWdOREUzSURnelVUTTVOeUEwTVNBek5qSWdNVFpVTXpBeElDMHhOVlF5TlRBZ0xUSXlVVEl5TkNBdE1qSWdNVGs0SUMweE5sUXhNemNnTVRaVU9ESWdPRE5STXprZ01UWTFJRE01SURNeU1GRXpPU0EwT1RRZ09UWWdOVGcxV2swek1qRWdOVGszVVRJNU1TQTJNamtnTWpVd0lEWXlPVkV5TURnZ05qSTVJREUzT0NBMU9UZFJNVFV6SURVM01TQXhORFVnTlRJMVZERXpOeUF6TXpOUk1UTTNJREUzTlNBeE5EVWdNVEkxVkRFNE1TQTBObEV5TURrZ01UWWdNalV3SURFMlVUSTVNQ0F4TmlBek1UZ2dORFpSTXpRM0lEYzJJRE0xTkNBeE16QlVNell5SURNek0xRXpOaklnTkRjNElETTFOQ0ExTWpSVU16SXhJRFU1TjFvaUx6NDhjR0YwYUNCcFpEMGlUVXBZTFRJeUxWUkZXQzFPTFRJNUlpQmtQU0pOTmpBZ056UTVURFkwSURjMU1GRTJPU0EzTlRBZ056UWdOelV3U0RnMlRERXhOQ0EzTWpaUk1qQTRJRFkwTVNBeU5URWdOVEUwVkRJNU5DQXlOVEJSTWprMElERTRNaUF5T0RRZ01URTVWREkyTVNBeE1sUXlNalFnTFRjMlZERTROaUF0TVRRelZERTBOU0F0TVRrMFZERXhNeUF0TWpJM1ZEa3dJQzB5TkRaUk9EY2dMVEkwT1NBNE5pQXRNalV3U0RjMFVUWTJJQzB5TlRBZ05qTWdMVEkxTUZRMU9DQXRNalEzVkRVMUlDMHlNemhSTlRZZ0xUSXpOeUEyTmlBdE1qSTFVVEl5TVNBdE5qUWdNakl4SURJMU1GUTJOaUEzTWpWUk5UWWdOek0zSURVMUlEY3pPRkUxTlNBM05EWWdOakFnTnpRNVdpSXZQanh3WVhSb0lHbGtQU0pOU2xndE1qSXRWRVZZTFU0dE1rWWlJR1E5SWswME1qTWdOelV3VVRRek1pQTNOVEFnTkRNNElEYzBORlEwTkRRZ056TXdVVFEwTkNBM01qVWdNamN4SURJME9GUTVNaUF0TWpRd1VUZzFJQzB5TlRBZ056VWdMVEkxTUZFMk9DQXRNalV3SURZeUlDMHlORFZVTlRZZ0xUSXpNVkUxTmlBdE1qSXhJREl6TUNBeU5UZFVOREEzSURjME1GRTBNVEVnTnpVd0lEUXlNeUEzTlRCYUlpOCtQSEJoZEdnZ2FXUTlJazFLV0MweU1pMVVSVmd0VGkwM1FpSWdaRDBpVFRRek5DQXRNak14VVRRek5DQXRNalEwSURReU9DQXRNalV3U0RReE1GRXlPREVnTFRJMU1DQXlNekFnTFRFNE5GRXlNalVnTFRFM055QXlNaklnTFRFM01sUXlNVGNnTFRFMk1WUXlNVE1nTFRFME9GUXlNVEVnTFRFek0xUXlNVEFnTFRFeE1WUXlNRGtnTFRnMFZESXdPU0F0TkRkVU1qQTVJREJSTWpBNUlESXhJREl3T1NBMU0xRXlNRGdnTVRReUlESXdOQ0F4TlROUk1qQXpJREUxTkNBeU1ETWdNVFUxVVRFNE9TQXhPVEVnTVRVeklESXhNVlE0TWlBeU16RlJOekVnTWpNeElEWTRJREl6TkZRMk5TQXlOVEJVTmpnZ01qWTJWRGd5SURJMk9WRXhNVFlnTWpZNUlERTFNaUF5T0RsVU1qQXpJRE0wTlZFeU1EZ2dNelUySURJd09DQXpOemRVTWpBNUlEVXlPVlkxTnpsUk1qQTVJRFl6TkNBeU1UVWdOalUyVkRJME5DQTJPVGhSTWpjd0lEY3lOQ0F6TWpRZ056UXdVVE0yTVNBM05EZ2dNemMzSURjME9WRXpOemtnTnpRNUlETTVNQ0EzTkRsVU5EQTRJRGMxTUVnME1qaFJORE0wSURjME5DQTBNelFnTnpNeVVUUXpOQ0EzTVRrZ05ETXhJRGN4TmxFME1qa2dOekV6SURReE5TQTNNVE5STXpZeUlEY3hNQ0F6TXpJZ05qZzVWREk1TmlBMk5EZFJNamt4SURZek5DQXlPVEVnTkRrNVZqUXhOMUV5T1RFZ016Y3dJREk0T0NBek5UTlVNamN4SURNeE5GRXlOREFnTWpjeElERTROQ0F5TlRWTU1UY3dJREkxTUV3eE9EUWdNalExVVRJd01pQXlNemtnTWpJd0lESXpNRlF5TmpJZ01UazJWREk1TUNBeE16ZFJNamt4SURFek1TQXlPVEVnTVZFeU9URWdMVEV6TkNBeU9UWWdMVEUwTjFFek1EWWdMVEUzTkNBek16a2dMVEU1TWxRME1UVWdMVEl4TTFFME1qa2dMVEl4TXlBME16RWdMVEl4TmxFME16UWdMVEl4T1NBME16UWdMVEl6TVZvaUx6NDhjR0YwYUNCcFpEMGlUVXBZTFRJeUxWUkZXQzFPTFRKRElpQmtQU0pOTnpnZ016VlVOemdnTmpCVU9UUWdNVEF6VkRFek55QXhNakZSTVRZMUlERXlNU0F4T0RjZ09UWlVNakV3SURoUk1qRXdJQzB5TnlBeU1ERWdMVFl3VkRFNE1DQXRNVEUzVkRFMU5DQXRNVFU0VkRFek1DQXRNVGcxVkRFeE55QXRNVGswVVRFeE15QXRNVGswSURFd05DQXRNVGcxVkRrMUlDMHhOekpST1RVZ0xURTJPQ0F4TURZZ0xURTFObFF4TXpFZ0xURXlObFF4TlRjZ0xUYzJWREUzTXlBdE0xWTVUREUzTWlBNFVURTNNQ0EzSURFMk55QTJWREUyTVNBelZERTFNaUF4VkRFME1DQXdVVEV4TXlBd0lEazJJREUzV2lJdlBqeHdZWFJvSUdsa1BTSk5TbGd0TWpJdFZFVllMVTR0TjBRaUlHUTlJazAyTlNBM016RlJOalVnTnpRMUlEWTRJRGMwTjFRNE9DQTNOVEJSTVRjeElEYzFNQ0F5TVRZZ056STFWREkzT1NBMk56QlJNamc0SURZME9TQXlPRGtnTmpNMVZESTVNU0ExTURGUk1qa3lJRE0yTWlBeU9UTWdNelUzVVRNd05pQXpNVElnTXpRMUlESTVNVlEwTVRjZ01qWTVVVFF5T0NBeU5qa2dORE14SURJMk5sUTBNelFnTWpVd1ZEUXpNU0F5TXpSVU5ERTNJREl6TVZFek9EQWdNak14SURNME5TQXlNVEJVTWprNElERTFOMUV5T1RNZ01UUXpJREk1TWlBeE1qRlVNamt4SUMweU9GWXROemxSTWpreElDMHhNelFnTWpnMUlDMHhOVFpVTWpVMklDMHhPVGhSTWpBeUlDMHlOVEFnT0RrZ0xUSTFNRkUzTVNBdE1qVXdJRFk0SUMweU5EZFVOalVnTFRJek1GRTJOU0F0TWpJMElEWTFJQzB5TWpOVU5qWWdMVEl4T0ZRMk9TQXRNakUwVkRjM0lDMHlNVE5ST1RFZ0xUSXhNeUF4TURnZ0xUSXhNRlF4TkRZZ0xUSXdNRlF4T0RNZ0xURTNOMVF5TURjZ0xURXpPVkV5TURnZ0xURXpOQ0F5TURrZ00wd3lNVEFnTVRNNVVUSXlNeUF4T1RZZ01qZ3dJREl6TUZFek1UVWdNalEzSURNek1DQXlOVEJSTXpBMUlESTFOeUF5T0RBZ01qY3dVVEl5TlNBek1EUWdNakV5SURNMU1rd3lNVEFnTXpZeVRESXdPU0EwT1RoUk1qQTRJRFl6TlNBeU1EY2dOalF3VVRFNU5TQTJPREFnTVRVMElEWTVObFEzTnlBM01UTlJOamdnTnpFeklEWTNJRGN4TmxRMk5TQTNNekZhSWk4K1BIQmhkR2dnYVdROUlrMUtXQzB5TWkxVVJWZ3RUaTB6TkNJZ1pEMGlUVFEyTWlBd1VUUTBOQ0F6SURNek15QXpVVEl4TnlBeklERTVPU0F3U0RFNU1GWTBOa2d5TWpGUk1qUXhJRFEySURJME9DQTBObFF5TmpVZ05EaFVNamM1SURVelZESTROaUEyTVZFeU9EY2dOak1nTWpnM0lERXhOVll4TmpWSU1qaFdNakV4VERFM09TQTBOREpSTXpNeUlEWTNOQ0F6TXpRZ05qYzFVVE16TmlBMk56Y2dNelUxSURZM04wZ3pOek5NTXpjNUlEWTNNVll5TVRGSU5EY3hWakUyTlVnek56bFdNVEUwVVRNM09TQTNNeUF6TnprZ05qWlVNemcxSURVMFVUTTVNeUEwTnlBME5ESWdORFpJTkRjeFZqQklORFl5V2sweU9UTWdNakV4VmpVME5VdzNOQ0F5TVRKTU1UZ3pJREl4TVVneU9UTmFJaTgrUEM5a1pXWnpQanhuSUhOMGNtOXJaVDBpWTNWeWNtVnVkRU52Ykc5eUlpQm1hV3hzUFNKamRYSnlaVzUwUTI5c2IzSWlJSE4wY205clpTMTNhV1IwYUQwaU1DSWdkSEpoYm5ObWIzSnRQU0p6WTJGc1pTZ3hMQzB4S1NJK1BHY2daR0YwWVMxdGJXd3RibTlrWlQwaWJXRjBhQ0krUEdjZ1pHRjBZUzF0Yld3dGJtOWtaVDBpVkdWWVFYUnZiU0lnWkdGMFlTMXRhbmd0ZEdWNFkyeGhjM005SWs5U1JDSStQR2NnWkdGMFlTMXRiV3d0Ym05a1pUMGliV2tpUGp4MWMyVWdaR0YwWVMxalBTSTJPU0lnZUd4cGJtczZhSEpsWmowaUkwMUtXQzB5TWkxVVJWZ3RUaTAyT1NJdlBqd3ZaejQ4WnlCa1lYUmhMVzF0YkMxdWIyUmxQU0p0YVNJZ2RISmhibk5tYjNKdFBTSjBjbUZ1YzJ4aGRHVW9NamM0TERBcElqNDhkWE5sSUdSaGRHRXRZejBpTmtVaUlIaHNhVzVyT21oeVpXWTlJaU5OU2xndE1qSXRWRVZZTFU0dE5rVWlMejQ4TDJjK1BHY2daR0YwWVMxdGJXd3RibTlrWlQwaWJYUmxlSFFpSUhSeVlXNXpabTl5YlQwaWRISmhibk5zWVhSbEtEZ3pOQ3d3S1NJK1BIVnpaU0JrWVhSaExXTTlJa0V3SWlCNGJHbHVhenBvY21WbVBTSWpUVXBZTFRJeUxWUkZXQzFPTFVFd0lpOCtQQzluUGp4bklHUmhkR0V0Ylcxc0xXNXZaR1U5SW0xcElpQjBjbUZ1YzJadmNtMDlJblJ5WVc1emJHRjBaU2d4TURnMExEQXBJajQ4ZFhObElHUmhkR0V0WXowaU56Y2lJSGhzYVc1ck9taHlaV1k5SWlOTlNsZ3RNakl0VkVWWUxVNHROemNpTHo0OEwyYytQR2NnWkdGMFlTMXRiV3d0Ym05a1pUMGliV2tpSUhSeVlXNXpabTl5YlQwaWRISmhibk5zWVhSbEtERTRNRFlzTUNraVBqeDFjMlVnWkdGMFlTMWpQU0kyT0NJZ2VHeHBibXM2YUhKbFpqMGlJMDFLV0MweU1pMVVSVmd0VGkwMk9DSXZQand2Wno0OFp5QmtZWFJoTFcxdGJDMXViMlJsUFNKdGFTSWdkSEpoYm5ObWIzSnRQU0owY21GdWMyeGhkR1VvTWpNMk1pd3dLU0krUEhWelpTQmtZWFJoTFdNOUlqWTVJaUI0YkdsdWF6cG9jbVZtUFNJalRVcFlMVEl5TFZSRldDMU9MVFk1SWk4K1BDOW5QanhuSUdSaGRHRXRiVzFzTFc1dlpHVTlJbTFwSWlCMGNtRnVjMlp2Y20wOUluUnlZVzV6YkdGMFpTZ3lOalF3TERBcElqNDhkWE5sSUdSaGRHRXRZejBpTmpNaUlIaHNhVzVyT21oeVpXWTlJaU5OU2xndE1qSXRWRVZZTFU0dE5qTWlMejQ4TDJjK1BHY2daR0YwWVMxdGJXd3RibTlrWlQwaWJXa2lJSFJ5WVc1elptOXliVDBpZEhKaGJuTnNZWFJsS0RNd09EUXNNQ2tpUGp4MWMyVWdaR0YwWVMxalBTSTJPQ0lnZUd4cGJtczZhSEpsWmowaUkwMUtXQzB5TWkxVVJWZ3RUaTAyT0NJdlBqd3ZaejQ4WnlCa1lYUmhMVzF0YkMxdWIyUmxQU0p0ZEdWNGRDSWdkSEpoYm5ObWIzSnRQU0owY21GdWMyeGhkR1VvTXpZME1Dd3dLU0krUEhWelpTQmtZWFJoTFdNOUlrRXdJaUI0YkdsdWF6cG9jbVZtUFNJalRVcFlMVEl5TFZSRldDMU9MVUV3SWk4K1BDOW5QanhuSUdSaGRHRXRiVzFzTFc1dlpHVTlJbTEwWlhoMElpQjBjbUZ1YzJadmNtMDlJblJ5WVc1emJHRjBaU2d6T0Rrd0xEQXBJajQ4ZFhObElHUmhkR0V0WXowaVFUQWlJSGhzYVc1ck9taHlaV1k5SWlOTlNsZ3RNakl0VkVWWUxVNHRRVEFpTHo0OEwyYytQQzluUGp4bklHUmhkR0V0Ylcxc0xXNXZaR1U5SW0xcElpQjBjbUZ1YzJadmNtMDlJblJ5WVc1emJHRjBaU2cwTVRRd0xEQXBJajQ4ZFhObElHUmhkR0V0WXowaU1VUTNNVGtpSUhoc2FXNXJPbWh5WldZOUlpTk5TbGd0TWpJdFZFVllMVWt0TVVRM01Ua2lMejQ4TDJjK1BHY2daR0YwWVMxdGJXd3RibTlrWlQwaWJXOGlJSFJ5WVc1elptOXliVDBpZEhKaGJuTnNZWFJsS0RVd01UTXVPQ3d3S1NJK1BIVnpaU0JrWVhSaExXTTlJak5FSWlCNGJHbHVhenBvY21WbVBTSWpUVXBZTFRJeUxWUkZXQzFPTFRORUlpOCtQQzluUGp4bklHUmhkR0V0Ylcxc0xXNXZaR1U5SW0xdklpQjBjbUZ1YzJadmNtMDlJblJ5WVc1emJHRjBaU2cyTURZNUxqWXNNQ2tpUGp4MWMyVWdaR0YwWVMxalBTSXlPQ0lnZUd4cGJtczZhSEpsWmowaUkwMUtXQzB5TWkxVVJWZ3RUaTB5T0NJdlBqd3ZaejQ4WnlCa1lYUmhMVzF0YkMxdWIyUmxQU0p0YzNWd0lpQjBjbUZ1YzJadmNtMDlJblJ5WVc1emJHRjBaU2cyTkRVNExqWXNNQ2tpUGp4bklHUmhkR0V0Ylcxc0xXNXZaR1U5SWxSbFdFRjBiMjBpSUdSaGRHRXRiV3A0TFhSbGVHTnNZWE56UFNKUFVrUWlQanhuSUdSaGRHRXRiVzFzTFc1dlpHVTlJbTFwSWo0OGRYTmxJR1JoZEdFdFl6MGlNVVEwTVVRaUlIaHNhVzVyT21oeVpXWTlJaU5OU2xndE1qSXRWRVZZTFVJdE1VUTBNVVFpTHo0OEwyYytQQzluUGp4bklHUmhkR0V0Ylcxc0xXNXZaR1U5SWxSbFdFRjBiMjBpSUhSeVlXNXpabTl5YlQwaWRISmhibk5zWVhSbEtEWTNNaXcwTVRNcElITmpZV3hsS0RBdU56QTNLU0lnWkdGMFlTMXRhbmd0ZEdWNFkyeGhjM005SWs5U1JDSStQR2NnWkdGMFlTMXRiV3d0Ym05a1pUMGliV2tpUGp4MWMyVWdaR0YwWVMxalBTSTBOeUlnZUd4cGJtczZhSEpsWmowaUkwMUtXQzB5TWkxVVJWZ3RUaTAwTnlJdlBqd3ZaejQ4WnlCa1lYUmhMVzF0YkMxdWIyUmxQU0p0YVNJZ2RISmhibk5tYjNKdFBTSjBjbUZ1YzJ4aGRHVW9OemcxTERBcElqNDhkWE5sSUdSaGRHRXRZejBpTlRRaUlIaHNhVzVyT21oeVpXWTlJaU5OU2xndE1qSXRWRVZZTFU0dE5UUWlMejQ4TDJjK1BDOW5Qand2Wno0OFp5QmtZWFJoTFcxdGJDMXViMlJsUFNKdGJ5SWdkSEpoYm5ObWIzSnRQU0owY21GdWMyeGhkR1VvT0RRMk9DNDBMREFwSWo0OGRYTmxJR1JoZEdFdFl6MGlNakl4TWlJZ2VHeHBibXM2YUhKbFpqMGlJMDFLV0MweU1pMVVSVmd0VGkweU1qRXlJaTgrUEM5blBqeG5JR1JoZEdFdGJXMXNMVzV2WkdVOUltMXpkWEFpSUhSeVlXNXpabTl5YlQwaWRISmhibk5zWVhSbEtEazBOamd1Tml3d0tTSStQR2NnWkdGMFlTMXRiV3d0Ym05a1pUMGlWR1ZZUVhSdmJTSWdaR0YwWVMxdGFuZ3RkR1Y0WTJ4aGMzTTlJazlTUkNJK1BHY2daR0YwWVMxdGJXd3RibTlrWlQwaWJXa2lQangxYzJVZ1pHRjBZUzFqUFNJeFJEUXhSQ0lnZUd4cGJtczZhSEpsWmowaUkwMUtXQzB5TWkxVVJWZ3RRaTB4UkRReFJDSXZQand2Wno0OEwyYytQR2NnWkdGMFlTMXRiV3d0Ym05a1pUMGliVzRpSUhSeVlXNXpabTl5YlQwaWRISmhibk5zWVhSbEtEWTNNaXcwTVRNcElITmpZV3hsS0RBdU56QTNLU0krUEhWelpTQmtZWFJoTFdNOUlqTXdJaUI0YkdsdWF6cG9jbVZtUFNJalRVcFlMVEl5TFZSRldDMU9MVE13SWk4K1BDOW5Qand2Wno0OFp5QmtZWFJoTFcxdGJDMXViMlJsUFNKdGJ5SWdkSEpoYm5ObWIzSnRQU0owY21GdWMyeGhkR1VvTVRBMU5EUXVNaXd3S1NJK1BIVnpaU0JrWVhSaExXTTlJakk1SWlCNGJHbHVhenBvY21WbVBTSWpUVXBZTFRJeUxWUkZXQzFPTFRJNUlpOCtQQzluUGp4bklHUmhkR0V0Ylcxc0xXNXZaR1U5SWxSbFdFRjBiMjBpSUdSaGRHRXRiV3A0TFhSbGVHTnNZWE56UFNKUFVrUWlJSFJ5WVc1elptOXliVDBpZEhKaGJuTnNZWFJsS0RFd09UTXpMaklzTUNraVBqeG5JR1JoZEdFdGJXMXNMVzV2WkdVOUltMXZJajQ4ZFhObElHUmhkR0V0WXowaU1rWWlJSGhzYVc1ck9taHlaV1k5SWlOTlNsZ3RNakl0VkVWWUxVNHRNa1lpTHo0OEwyYytQQzluUGp4bklHUmhkR0V0Ylcxc0xXNXZaR1U5SW0xdklpQjBjbUZ1YzJadmNtMDlJblJ5WVc1emJHRjBaU2d4TVRRek15NHlMREFwSWo0OGRYTmxJR1JoZEdFdFl6MGlOMElpSUhoc2FXNXJPbWh5WldZOUlpTk5TbGd0TWpJdFZFVllMVTR0TjBJaUx6NDhMMmMrUEdjZ1pHRjBZUzF0Yld3dGJtOWtaVDBpYldraUlIUnlZVzV6Wm05eWJUMGlkSEpoYm5Oc1lYUmxLREV4T1RNekxqSXNNQ2tpUGp4MWMyVWdaR0YwWVMxalBTSTJPQ0lnZUd4cGJtczZhSEpsWmowaUkwMUtXQzB5TWkxVVJWZ3RUaTAyT0NJdlBqd3ZaejQ4WnlCa1lYUmhMVzF0YkMxdWIyUmxQU0p0YnlJZ2RISmhibk5tYjNKdFBTSjBjbUZ1YzJ4aGRHVW9NVEkwT0RrdU1pd3dLU0krUEhWelpTQmtZWFJoTFdNOUlqSkRJaUI0YkdsdWF6cG9jbVZtUFNJalRVcFlMVEl5TFZSRldDMU9MVEpESWk4K1BDOW5QanhuSUdSaGRHRXRiVzFzTFc1dlpHVTlJbTFwSWlCMGNtRnVjMlp2Y20wOUluUnlZVzV6YkdGMFpTZ3hNamt6TXk0NExEQXBJajQ4ZFhObElHUmhkR0V0WXowaU5qZ2lJSGhzYVc1ck9taHlaV1k5SWlOTlNsZ3RNakl0VkVWWUxVNHROamdpTHo0OEwyYytQR2NnWkdGMFlTMXRiV3d0Ym05a1pUMGliVzhpSUhSeVlXNXpabTl5YlQwaWRISmhibk5zWVhSbEtERXpORGc1TGpnc01Da2lQangxYzJVZ1pHRjBZUzFqUFNJeVF5SWdlR3hwYm1zNmFISmxaajBpSTAxS1dDMHlNaTFVUlZndFRpMHlReUl2UGp3dlp6NDhaeUJrWVhSaExXMXRiQzF1YjJSbFBTSnRhU0lnZEhKaGJuTm1iM0p0UFNKMGNtRnVjMnhoZEdVb01UTTVNelF1TlN3d0tTSStQSFZ6WlNCa1lYUmhMV005SWpjM0lpQjRiR2x1YXpwb2NtVm1QU0lqVFVwWUxUSXlMVlJGV0MxT0xUYzNJaTgrUEM5blBqeG5JR1JoZEdFdGJXMXNMVzV2WkdVOUltMXZJaUIwY21GdWMyWnZjbTA5SW5SeVlXNXpiR0YwWlNneE5EWTFOaTQxTERBcElqNDhkWE5sSUdSaGRHRXRZejBpTWtNaUlIaHNhVzVyT21oeVpXWTlJaU5OU2xndE1qSXRWRVZZTFU0dE1rTWlMejQ4TDJjK1BHY2daR0YwWVMxdGJXd3RibTlrWlQwaWJXa2lJSFJ5WVc1elptOXliVDBpZEhKaGJuTnNZWFJsS0RFMU1UQXhMaklzTUNraVBqeDFjMlVnWkdGMFlTMWpQU0kzTnlJZ2VHeHBibXM2YUhKbFpqMGlJMDFLV0MweU1pMVVSVmd0VGkwM055SXZQand2Wno0OFp5QmtZWFJoTFcxdGJDMXViMlJsUFNKdGJ5SWdkSEpoYm5ObWIzSnRQU0owY21GdWMyeGhkR1VvTVRVNE1qTXVNaXd3S1NJK1BIVnpaU0JrWVhSaExXTTlJamRFSWlCNGJHbHVhenBvY21WbVBTSWpUVXBZTFRJeUxWUkZXQzFPTFRkRUlpOCtQQzluUGp4bklHUmhkR0V0Ylcxc0xXNXZaR1U5SW0xMFpYaDBJaUIwY21GdWMyWnZjbTA5SW5SeVlXNXpiR0YwWlNneE5qTXlNeTR5TERBcElqNDhkWE5sSUdSaGRHRXRZejBpUVRBaUlIaHNhVzVyT21oeVpXWTlJaU5OU2xndE1qSXRWRVZZTFU0dFFUQWlMejQ4TDJjK1BHY2daR0YwWVMxdGJXd3RibTlrWlQwaWJYUmxlSFFpSUhSeVlXNXpabTl5YlQwaWRISmhibk5zWVhSbEtERTJOVGN6TGpJc01Da2lQangxYzJVZ1pHRjBZUzFqUFNKQk1DSWdlR3hwYm1zNmFISmxaajBpSTAxS1dDMHlNaTFVUlZndFRpMUJNQ0l2UGp3dlp6NDhaeUJrWVhSaExXMXRiQzF1YjJSbFBTSnRkR1Y0ZENJZ2RISmhibk5tYjNKdFBTSjBjbUZ1YzJ4aGRHVW9NVFk0TWpNdU1pd3dLU0krUEhWelpTQmtZWFJoTFdNOUlrRXdJaUI0YkdsdWF6cG9jbVZtUFNJalRVcFlMVEl5TFZSRldDMU9MVUV3SWk4K1BDOW5QanhuSUdSaGRHRXRiVzFzTFc1dlpHVTlJbTEwWlhoMElpQjBjbUZ1YzJadmNtMDlJblJ5WVc1emJHRjBaU2d4TnpBM015NHlMREFwSWo0OGRYTmxJR1JoZEdFdFl6MGlRVEFpSUhoc2FXNXJPbWh5WldZOUlpTk5TbGd0TWpJdFZFVllMVTR0UVRBaUx6NDhMMmMrUEdjZ1pHRjBZUzF0Yld3dGJtOWtaVDBpYlhSbGVIUWlJSFJ5WVc1elptOXliVDBpZEhKaGJuTnNZWFJsS0RFM016SXpMaklzTUNraVBqeDFjMlVnWkdGMFlTMWpQU0pCTUNJZ2VHeHBibXM2YUhKbFpqMGlJMDFLV0MweU1pMVVSVmd0VGkxQk1DSXZQand2Wno0OFp5QmtZWFJoTFcxdGJDMXViMlJsUFNKdGJ5SWdkSEpoYm5ObWIzSnRQU0owY21GdWMyeGhkR1VvTVRjMU56TXVNaXd3S1NJK1BIVnpaU0JrWVhSaExXTTlJakk0SWlCNGJHbHVhenBvY21WbVBTSWpUVXBZTFRJeUxWUkZXQzFPTFRJNElpOCtQQzluUGp4bklHUmhkR0V0Ylcxc0xXNXZaR1U5SW0xdUlpQjBjbUZ1YzJadmNtMDlJblJ5WVc1emJHRjBaU2d4TnprMk1pNHlMREFwSWo0OGRYTmxJR1JoZEdFdFl6MGlNelFpSUhoc2FXNXJPbWh5WldZOUlpTk5TbGd0TWpJdFZFVllMVTR0TXpRaUx6NDhMMmMrUEdjZ1pHRjBZUzF0Yld3dGJtOWtaVDBpYlc4aUlIUnlZVzV6Wm05eWJUMGlkSEpoYm5Oc1lYUmxLREU0TkRZeUxqSXNNQ2tpUGp4MWMyVWdaR0YwWVMxalBTSXlPU0lnZUd4cGJtczZhSEpsWmowaUkwMUtXQzB5TWkxVVJWZ3RUaTB5T1NJdlBqd3ZaejQ4TDJjK1BDOW5Qand2YzNablBnPT0iLAoJIlJlYWxWaWV3U2l6ZUpzb24iIDogIntcImhlaWdodFwiOjQxMC43MTQzMDIwNjI5ODgzLFwid2lkdGhcIjo2NjQyLjg1NzA1NTY2NDA2MjV9Igp9Cg=="/>
    </extobj>
    <extobj name="2384804F-3998-4D57-9195-F3826E402611-2">
      <extobjdata type="2384804F-3998-4D57-9195-F3826E402611" data="ewoJIkltZ1NldHRpbmdKc29uIiA6ICJ7XCJoZWlnaHRcIjoyMC41MzU3MTQyODU3MTQyODUsXCJ3aWR0aFwiOjQ1OC45Mjg1NzE0Mjg1NzE0fSIsCgkiTGF0ZXgiIDogIlxcbWF0aGJme1ByfV5sKG4pID0gXFxybXtTb2Z0bWF4fShsb2dpdHNebChuKSkgPSBcXHJte1NvZnRtYXh9KFxcRGVsdGEgbG9naXRzXmwobikrbG9naXRzXntsLTF9KG4pKSB+fn5+fiAoMykiLAoJIkxhdGV4SW1nQmFzZTY0IiA6ICJQSE4yWnlCNGJXeHVjejBpYUhSMGNEb3ZMM2QzZHk1M015NXZjbWN2TWpBd01DOXpkbWNpSUhkcFpIUm9QU0kzTWk0d056SmxlQ0lnYUdWcFoyaDBQU0l5TGpZeFpYZ2lJSEp2YkdVOUltbHRaeUlnWm05amRYTmhZbXhsUFNKbVlXeHpaU0lnZG1sbGQwSnZlRDBpTUNBdE9UQXpMamdnTXpFNE5UVXVOeUF4TVRVekxqZ2lJSGh0Ykc1ek9uaHNhVzVyUFNKb2RIUndPaTh2ZDNkM0xuY3pMbTl5Wnk4eE9UazVMM2hzYVc1cklpQmhjbWxoTFdocFpHUmxiajBpZEhKMVpTSWdjM1I1YkdVOUluWmxjblJwWTJGc0xXRnNhV2R1T2lBdE1DNDFOalpsZURzZ2JXRjRMWGRwWkhSb09pQTVPQ1U3SWo0OFpHVm1jejQ4Y0dGMGFDQnBaRDBpVFVwWUxURTNMVlJGV0MxQ0xURkVOREJHSWlCa1BTSk5OREF3SURCUk16YzJJRE1nTWpJMklETlJOelVnTXlBMU1TQXdTRE01VmpZeVNERTBOMVkyTWpSSU16bFdOamcyU0RJMU0xRTBNelVnTmpnMklEUTNNQ0EyT0RWVU5UTTJJRFkzT0ZFMU9EVWdOalk0SURZeU1TQTJORGhVTmpjMUlEWXdOVlEzTURVZ05UVTNWRGN4T0NBMU1UUlVOekl4SURRNE0xUTNNVGdnTkRVeFZEY3dOQ0EwTURsVU5qY3pJRE0yTWxRMk1UWWdNekl5VkRVek1DQXlPVE5STlRBd0lESTRPQ0F6T1RrZ01qZzNTRE13TkZZMk1rZzBNVEpXTUVnME1EQmFUVFUxTXlBME56VlJOVFV6SURVMU5DQTFNemNnTlRneVZEUTFPU0EyTWpKUk5EVXhJRFl5TXlBek56TWdOakkwU0RJNU9GWXpORE5JTXpjeVVUUTFOeUF6TkRRZ05EZ3dJRE0xTUZFMU1qY2dNell5SURVME1DQXpPVEJVTlRVeklEUTNOVm9pTHo0OGNHRjBhQ0JwWkQwaVRVcFlMVEUzTFZSRldDMUNMVEZFTkRKQ0lpQmtQU0pOTkRBMUlESTVNMVF6TnpRZ01qa3pWRE15TkNBek1USlVNekExSURNMk1WRXpNRFVnTXpjNElETXhNaUF6T1RSUk16RTFJRE01TnlBek1UVWdNems1VVRNd05TQXpPVGtnTWprMElETTVORlF5TmpZZ016YzFWREl6T0NBek1qbFVNakl5SURJME9WRXlNakVnTWpReElESXlNU0F4TkRsV05qSklNekE0VmpCSU1qazRVVEk0TUNBeklERTJNU0F6VVRRM0lETWdNemdnTUVneU9WWTJNa2c1T0ZZeU1UQldNekF6VVRrNElETTFNeUE1TmlBek5qTlVPRE1nTXpjMlVUWTVJRE00TUNBME1pQXpPREJJTWpsV05EUXlTRE15VERFeE9DQTBORFpSTWpBMElEUTFNQ0F5TURVZ05EVXdTREl4TUZZME1UUk1NakV4SURNM09GRXlORGNnTkRRNUlETXhOU0EwTkRsSU16SXhVVE00TkNBME5Ea2dOREV6SURReU1sUTBORElnTXpZd1VUUTBNaUF6TXpJZ05ESTBJRE14TTFvaUx6NDhjR0YwYUNCcFpEMGlUVXBZTFRFM0xWUkZXQzFKTFRGRU5EVTVJaUJrUFNKTk1URTNJRFU1VVRFeE55QXlOaUF4TkRJZ01qWlJNVGM1SURJMklESXdOU0F4TXpGUk1qRXhJREUxTVNBeU1UVWdNVFV5VVRJeE55QXhOVE1nTWpJMUlERTFNMGd5TWpsUk1qTTRJREUxTXlBeU5ERWdNVFV6VkRJME5pQXhOVEZVTWpRNElERTBORkV5TkRjZ01UTTRJREkwTlNBeE1qaFVNak0wSURrd1ZESXhOQ0EwTTFReE9ETWdObFF4TXpjZ0xURXhVVEV3TVNBdE1URWdOekFnTVRGVU16Z2dPRFZSTXpnZ09UY2dNemtnTVRBeVRERXdOQ0F6TmpCUk1UWTNJRFl4TlNBeE5qY2dOakl6VVRFMk55QTJNallnTVRZMklEWXlPRlF4TmpJZ05qTXlWREUxTnlBMk16UlVNVFE1SURZek5WUXhOREVnTmpNMlZERXpNaUEyTXpkVU1USXlJRFl6TjFFeE1USWdOak0zSURFd09TQTJNemRVTVRBeElEWXpPRlE1TlNBMk5ERlVPVFFnTmpRM1VUazBJRFkwT1NBNU5pQTJOakZSTVRBeElEWTRNQ0F4TURjZ05qZ3lWREUzT1NBMk9EaFJNVGswSURZNE9TQXlNVE1nTmprd1ZESTBNeUEyT1ROVU1qVTBJRFk1TkZFeU5qWWdOamswSURJMk5pQTJPRFpSTWpZMklEWTNOU0F4T1RNZ016ZzJWREV4T0NBNE0xRXhNVGdnT0RFZ01URTRJRGMxVkRFeE55QTJOVlkxT1ZvaUx6NDhjR0YwYUNCcFpEMGlUVXBZTFRFM0xWUkZXQzFPTFRJNElpQmtQU0pOT1RRZ01qVXdVVGswSURNeE9TQXhNRFFnTXpneFZERXlOeUEwT0RoVU1UWTBJRFUzTmxReU1ESWdOalF6VkRJME5DQTJPVFZVTWpjM0lEY3lPVlF6TURJZ056VXdTRE14TlVnek1UbFJNek16SURjMU1DQXpNek1nTnpReFVUTXpNeUEzTXpnZ016RTJJRGN5TUZReU56VWdOalkzVkRJeU5pQTFPREZVTVRnMElEUTBNMVF4TmpjZ01qVXdWREU0TkNBMU9GUXlNalVnTFRneFZESTNOQ0F0TVRZM1ZETXhOaUF0TWpJd1ZETXpNeUF0TWpReFVUTXpNeUF0TWpVd0lETXhPQ0F0TWpVd1NETXhOVWd6TURKTU1qYzBJQzB5TWpaUk1UZ3dJQzB4TkRFZ01UTTNJQzB4TkZRNU5DQXlOVEJhSWk4K1BIQmhkR2dnYVdROUlrMUtXQzB4TnkxVVJWZ3RTUzB4UkRRMVFpSWdaRDBpVFRJeElESTROMUV5TWlBeU9UTWdNalFnTXpBelZETTJJRE0wTVZRMU5pQXpPRGhVT0RrZ05ESTFWREV6TlNBME5ESlJNVGN4SURRME1pQXhPVFVnTkRJMFZESXlOU0F6T1RCVU1qTXhJRE0yT1ZFeU16RWdNelkzSURJek1pQXpOamRNTWpReklETTNPRkV6TURRZ05EUXlJRE00TWlBME5ESlJORE0ySURRME1pQTBOamtnTkRFMVZEVXdNeUF6TXpaVU5EWTFJREUzT1ZRME1qY2dOVEpSTkRJM0lESTJJRFEwTkNBeU5sRTBOVEFnTWpZZ05EVXpJREkzVVRRNE1pQXpNaUExTURVZ05qVlVOVFF3SURFME5WRTFORElnTVRVeklEVTJNQ0F4TlROUk5UZ3dJREUxTXlBMU9EQWdNVFExVVRVNE1DQXhORFFnTlRjMklERXpNRkUxTmpnZ01UQXhJRFUxTkNBM00xUTFNRGdnTVRkVU5ETTVJQzB4TUZFek9USWdMVEV3SURNM01TQXhOMVF6TlRBZ056TlJNelV3SURreUlETTROaUF4T1ROVU5ESXpJRE0wTlZFME1qTWdOREEwSURNM09TQTBNRFJJTXpjMFVUSTRPQ0EwTURRZ01qSTVJRE13TTB3eU1qSWdNamt4VERFNE9TQXhOVGRSTVRVMklESTJJREUxTVNBeE5sRXhNemdnTFRFeElERXdPQ0F0TVRGUk9UVWdMVEV4SURnM0lDMDFWRGMySURkVU56UWdNVGRSTnpRZ016QWdNVEV5SURFNE1GUXhOVElnTXpRelVURTFNeUF6TkRnZ01UVXpJRE0yTmxFeE5UTWdOREExSURFeU9TQTBNRFZST1RFZ05EQTFJRFkySURNd05WRTJNQ0F5T0RVZ05qQWdNamcwVVRVNElESTNPQ0EwTVNBeU56aElNamRSTWpFZ01qZzBJREl4SURJNE4xb2lMejQ4Y0dGMGFDQnBaRDBpVFVwWUxURTNMVlJGV0MxT0xUSTVJaUJrUFNKTk5qQWdOelE1VERZMElEYzFNRkUyT1NBM05UQWdOelFnTnpVd1NEZzJUREV4TkNBM01qWlJNakE0SURZME1TQXlOVEVnTlRFMFZESTVOQ0F5TlRCUk1qazBJREU0TWlBeU9EUWdNVEU1VkRJMk1TQXhNbFF5TWpRZ0xUYzJWREU0TmlBdE1UUXpWREUwTlNBdE1UazBWREV4TXlBdE1qSTNWRGt3SUMweU5EWlJPRGNnTFRJME9TQTROaUF0TWpVd1NEYzBVVFkySUMweU5UQWdOak1nTFRJMU1GUTFPQ0F0TWpRM1ZEVTFJQzB5TXpoUk5UWWdMVEl6TnlBMk5pQXRNakkxVVRJeU1TQXROalFnTWpJeElESTFNRlEyTmlBM01qVlJOVFlnTnpNM0lEVTFJRGN6T0ZFMU5TQTNORFlnTmpBZ056UTVXaUl2UGp4d1lYUm9JR2xrUFNKTlNsZ3RNVGN0VkVWWUxVNHRNMFFpSUdROUlrMDFOaUF6TkRkUk5UWWdNell3SURjd0lETTJOMGczTURkUk56SXlJRE0xT1NBM01qSWdNelEzVVRjeU1pQXpNellnTnpBNElETXlPRXd6T1RBZ016STNTRGN5VVRVMklETXpNaUExTmlBek5EZGFUVFUySURFMU0xRTFOaUF4TmpnZ056SWdNVGN6U0Rjd09GRTNNaklnTVRZeklEY3lNaUF4TlROUk56SXlJREUwTUNBM01EY2dNVE16U0Rjd1VUVTJJREUwTUNBMU5pQXhOVE5hSWk4K1BIQmhkR2dnYVdROUlrMUtXQzB4TnkxVVJWZ3RUaTAxTXlJZ1pEMGlUVFUxSURVd04xRTFOU0ExT1RBZ01URXlJRFkwTjFReU5ETWdOekEwU0RJMU4xRXpORElnTnpBMElEUXdOU0EyTkRGTU5ESTJJRFkzTWxFME16RWdOamM1SURRek5pQTJPRGRVTkRRMklEY3dNRXcwTkRrZ056QTBVVFExTUNBM01EUWdORFV6SURjd05GUTBOVGtnTnpBMVNEUTJNMUUwTmpZZ056QTFJRFEzTWlBMk9UbFdORFl5VERRMk5pQTBOVFpJTkRRNFVUUXpOeUEwTlRZZ05ETTFJRFExT1ZRME16QWdORGM1VVRReE15QTJNRFVnTXpJNUlEWTBObEV5T1RJZ05qWXlJREkxTkNBMk5qSlJNakF4SURZMk1pQXhOamdnTmpJMlZERXpOU0ExTkRKUk1UTTFJRFV3T0NBeE5USWdORGd3VkRJd01DQTBNelZSTWpFd0lEUXpNU0F5T0RZZ05ERXlWRE0zTUNBek9EbFJOREkzSURNMk55QTBOak1nTXpFMFZEVXdNQ0F4T1RGUk5UQXdJREV4TUNBME5EZ2dORFZVTXpBeElDMHlNVkV5TkRVZ0xUSXhJREl3TVNBdE5GUXhOREFnTWpkTU1USXlJRFF4VVRFeE9DQXpOaUF4TURjZ01qRlVPRGNnTFRkVU56Z2dMVEl4VVRjMklDMHlNaUEyT0NBdE1qSklOalJSTmpFZ0xUSXlJRFUxSUMweE5sWXhNREZSTlRVZ01qSXdJRFUySURJeU1sRTFPQ0F5TWpjZ056WWdNakkzU0RnNVVUazFJREl5TVNBNU5TQXlNVFJST1RVZ01UZ3lJREV3TlNBeE5URlVNVE01SURrd1ZESXdOU0EwTWxRek1EVWdNalJSTXpVeUlESTBJRE00TmlBMk1sUTBNakFnTVRVMVVUUXlNQ0F4T1RnZ016azRJREl6TTFRek5EQWdNamd4VVRJNE5DQXlPVFVnTWpZMklETXdNRkV5TmpFZ016QXhJREl6T1NBek1EWlVNakEySURNeE5GUXhOelFnTXpJMVZERTBNU0F6TkROVU1URXlJRE0yTjFRNE5TQTBNREpSTlRVZ05EVXhJRFUxSURVd04xb2lMejQ4Y0dGMGFDQnBaRDBpVFVwWUxURTNMVlJGV0MxT0xUWkdJaUJrUFNKTk1qZ2dNakUwVVRJNElETXdPU0E1TXlBek56aFVNalV3SURRME9GRXpOREFnTkRRNElEUXdOU0F6T0RCVU5EY3hJREl4TlZFME56RWdNVEl3SURRd055QTFOVlF5TlRBZ0xURXdVVEUxTXlBdE1UQWdPVEVnTlRkVU1qZ2dNakUwV2sweU5UQWdNekJSTXpjeUlETXdJRE0zTWlBeE9UTldNakkxVmpJMU1GRXpOeklnTWpjeUlETTNNU0F5T0RoVU16WTBJRE15TmxRek5EZ2dNell5VkRNeE55QXpPVEJVTWpZNElEUXhNRkV5TmpNZ05ERXhJREkxTWlBME1URlJNakl5SURReE1TQXhPVFVnTXprNVVURTFNaUF6TnpjZ01UTTVJRE16T0ZReE1qWWdNalEyVmpJeU5sRXhNallnTVRNd0lERTBOU0E1TVZFeE56Y2dNekFnTWpVd0lETXdXaUl2UGp4d1lYUm9JR2xrUFNKTlNsZ3RNVGN0VkVWWUxVNHROallpSUdROUlrMHlOek1nTUZFeU5UVWdNeUF4TkRZZ00xRTBNeUF6SURNMElEQklNalpXTkRaSU5ESlJOekFnTkRZZ09URWdORGxST1RrZ05USWdNVEF6SURZd1VURXdOQ0EyTWlBeE1EUWdNakkwVmpNNE5VZ3pNMVkwTXpGSU1UQTBWalE1TjB3eE1EVWdOVFkwVERFd055QTFOelJSTVRJMklEWXpPU0F4TnpFZ05qWTRWREkyTmlBM01EUlJNalkzSURjd05DQXlOelVnTnpBMFZESTRPU0EzTURWUk16TXdJRGN3TWlBek5URWdOamM1VkRNM01pQTJNamRSTXpjeUlEWXdOQ0F6TlRnZ05Ua3dWRE15TVNBMU56WlVNamcwSURVNU1GUXlOekFnTmpJM1VUSTNNQ0EyTkRjZ01qZzRJRFkyTjBneU9EUlJNamd3SURZMk9DQXlOek1nTmpZNFVUSTBOU0EyTmpnZ01qSXpJRFkwTjFReE9Ea2dOVGt5VVRFNE15QTFOeklnTVRneUlEUTVOMVkwTXpGSU1qa3pWak00TlVneE9EVldNakkxVVRFNE5TQTJNeUF4T0RZZ05qRlVNVGc1SURVM1ZERTVOQ0ExTkZReE9Ua2dOVEZVTWpBMklEUTVWREl4TXlBME9GUXlNaklnTkRkVU1qTXhJRFEzVkRJME1TQTBObFF5TlRFZ05EWklNamd5VmpCSU1qY3pXaUl2UGp4d1lYUm9JR2xrUFNKTlNsZ3RNVGN0VkVWWUxVNHROelFpSUdROUlrMHlOeUEwTWpKUk9EQWdOREkySURFd09TQTBOemhVTVRReElEWXdNRlkyTVRWSU1UZ3hWalF6TVVnek1UWldNemcxU0RFNE1WWXlOREZSTVRneUlERXhOaUF4T0RJZ01UQXdWREU0T1NBMk9GRXlNRE1nTWprZ01qTTRJREk1VVRJNE1pQXlPU0F5T1RJZ01UQXdVVEk1TXlBeE1EZ2dNamt6SURFME5sWXhPREZJTXpNelZqRTBObFl4TXpSUk16TXpJRFUzSURJNU1TQXhOMUV5TmpRZ0xURXdJREl5TVNBdE1UQlJNVGczSUMweE1DQXhOaklnTWxReE1qUWdNek5VTVRBMUlEWTRWRGs0SURFd01GRTVOeUF4TURjZ09UY2dNalE0VmpNNE5VZ3hPRlkwTWpKSU1qZGFJaTgrUEhCaGRHZ2dhV1E5SWsxS1dDMHhOeTFVUlZndFRpMDJSQ0lnWkQwaVRUUXhJRFEyU0RVMVVUazBJRFEySURFd01pQTJNRlkyT0ZFeE1ESWdOemNnTVRBeUlEa3hWREV3TWlBeE1qSlVNVEF6SURFMk1WUXhNRE1nTWpBelVURXdNeUF5TXpRZ01UQXpJREkyT1ZReE1ESWdNekk0VmpNMU1WRTVPU0F6TnpBZ09EZ2dNemMyVkRReklETTROVWd5TlZZME1EaFJNalVnTkRNeElESTNJRFF6TVV3ek55QTBNekpSTkRjZ05ETXpJRFkxSURRek5GUXhNRElnTkRNMlVURXhPU0EwTXpjZ01UTTRJRFF6T0ZReE5qY2dORFF4VkRFM09DQTBOREpJTVRneFZqUXdNbEV4T0RFZ016WTBJREU0TWlBek5qUlVNVGczSURNMk9WUXhPVGtnTXpnMFZESXhPQ0EwTURKVU1qUTNJRFF5TVZReU9EVWdORE0zVVRNd05TQTBORElnTXpNMklEUTBNbEV6TlRFZ05EUXlJRE0yTkNBME5EQlVNemczSURRek5GUTBNRFlnTkRJMlZEUXlNU0EwTVRkVU5ETXlJRFF3TmxRME5ERWdNemsxVkRRME9DQXpPRFJVTkRVeUlETTNORlEwTlRVZ016WTJURFExTnlBek5qRk1ORFl3SURNMk5WRTBOak1nTXpZNUlEUTJOaUF6TnpOVU5EYzFJRE00TkZRME9EZ2dNemszVkRVd015QTBNVEJVTlRJeklEUXlNbFExTkRZZ05ETXlWRFUzTWlBME16bFVOakF6SURRME1sRTNNamtnTkRReUlEYzBNQ0F6TWpsUk56UXhJRE15TWlBM05ERWdNVGt3VmpFd05GRTNOREVnTmpZZ056UXpJRFU1VkRjMU5DQTBPVkUzTnpVZ05EWWdPREF6SURRMlNEZ3hPVll3U0RneE1VdzNPRGdnTVZFM05qUWdNaUEzTXpjZ01sUTJPVGtnTTFFMU9UWWdNeUExT0RjZ01FZzFOemxXTkRaSU5UazFVVFkxTmlBME5pQTJOVFlnTmpKUk5qVTNJRFkwSURZMU55QXlNREJSTmpVMklETXpOU0EyTlRVZ016UXpVVFkwT1NBek56RWdOak0xSURNNE5WUTJNVEVnTkRBeVZEVTROU0EwTURSUk5UUXdJRFF3TkNBMU1EWWdNemN3VVRRM09TQXpORE1nTkRjeUlETXhOVlEwTmpRZ01qTXlWakUyT0ZZeE1EaFJORFkwSURjNElEUTJOU0EyT0ZRME5qZ2dOVFZVTkRjM0lEUTVVVFE1T0NBME5pQTFNallnTkRaSU5UUXlWakJJTlRNMFREVXhNQ0F4VVRRNE55QXlJRFEyTUNBeVZEUXlNaUF6VVRNeE9TQXpJRE14TUNBd1NETXdNbFkwTmtnek1UaFJNemM1SURRMklETTNPU0EyTWxFek9EQWdOalFnTXpnd0lESXdNRkV6TnprZ016TTFJRE0zT0NBek5ETlJNemN5SURNM01TQXpOVGdnTXpnMVZETXpOQ0EwTURKVU16QTRJRFF3TkZFeU5qTWdOREEwSURJeU9TQXpOekJSTWpBeUlETTBNeUF4T1RVZ016RTFWREU0TnlBeU16SldNVFk0VmpFd09GRXhPRGNnTnpnZ01UZzRJRFk0VkRFNU1TQTFOVlF5TURBZ05EbFJNakl4SURRMklESTBPU0EwTmtneU5qVldNRWd5TlRkTU1qTTBJREZSTWpFd0lESWdNVGd6SURKVU1UUTFJRE5STkRJZ015QXpNeUF3U0RJMVZqUTJTRFF4V2lJdlBqeHdZWFJvSUdsa1BTSk5TbGd0TVRjdFZFVllMVTR0TmpFaUlHUTlJazB4TXpjZ016QTFWREV4TlNBek1EVlVOemdnTXpJd1ZEWXpJRE0xT1ZFMk15QXpPVFFnT1RjZ05ESXhWREl4T0NBME5EaFJNamt4SURRME9DQXpNellnTkRFMlZETTVOaUF6TkRCUk5EQXhJRE15TmlBME1ERWdNekE1VkRRd01pQXhPVFJXTVRJMFVUUXdNaUEzTmlBME1EY2dOVGhVTkRJNElEUXdVVFEwTXlBME1DQTBORGdnTlRaVU5EVXpJREV3T1ZZeE5EVklORGt6VmpFd05sRTBPVElnTmpZZ05Ea3dJRFU1VVRRNE1TQXlPU0EwTlRVZ01USlVOREF3SUMwMlZETTFNeUF4TWxRek1qa2dOVFJXTlRoTU16STNJRFUxVVRNeU5TQTFNaUF6TWpJZ05EbFVNekUwSURRd1ZETXdNaUF5T1ZReU9EY2dNVGRVTWpZNUlEWlVNalEzSUMweVZESXlNU0F0T0ZReE9UQWdMVEV4VVRFek1DQXRNVEVnT0RJZ01qQlVNelFnTVRBM1VUTTBJREV5T0NBME1TQXhORGRVTmpnZ01UZzRWREV4TmlBeU1qVlVNVGswSURJMU0xUXpNRFFnTWpZNFNETXhPRll5T1RCUk16RTRJRE15TkNBek1USWdNelF3VVRJNU1DQTBNVEVnTWpFMUlEUXhNVkV4T1RjZ05ERXhJREU0TVNBME1UQlVNVFUySURRd05sUXhORGdnTkRBelVURTNNQ0F6T0RnZ01UY3dJRE0xT1ZFeE56QWdNek0wSURFMU5DQXpNakJhVFRFeU5pQXhNRFpSTVRJMklEYzFJREUxTUNBMU1WUXlNRGtnTWpaUk1qUTNJREkySURJM05pQTBPVlF6TVRVZ01UQTVVVE14TnlBeE1UWWdNekU0SURFM05WRXpNVGdnTWpNeklETXhOeUF5TXpOUk16QTVJREl6TXlBeU9UWWdNak15VkRJMU1TQXlNak5VTVRreklESXdNMVF4TkRjZ01UWTJWREV5TmlBeE1EWmFJaTgrUEhCaGRHZ2dhV1E5SWsxS1dDMHhOeTFVUlZndFRpMDNPQ0lnWkQwaVRUSXdNU0F3VVRFNE9TQXpJREV3TWlBelVUSTJJRE1nTVRjZ01FZ3hNVlkwTmtneU5WRTBPQ0EwTnlBMk55QTFNbFE1TmlBMk1WUXhNakVnTnpoVU1UTTVJRGsyVkRFMk1DQXhNakpVTVRnd0lERTFNRXd5TWpZZ01qRXdUREUyT0NBeU9EaFJNVFU1SURNd01TQXhORGtnTXpFMVZERXpNeUF6TXpaVU1USXlJRE0xTVZReE1UTWdNell6VkRFd055QXpOekJVTVRBd0lETTNObFE1TkNBek56bFVPRGdnTXpneFZEZ3dJRE00TTFFM05DQXpPRE1nTkRRZ016ZzFTREUyVmpRek1VZ3lNMUUxT1NBME1qa2dNVEkySURReU9WRXlNVGtnTkRJNUlESXlPU0EwTXpGSU1qTTNWak00TlZFeU1ERWdNemd4SURJd01TQXpOamxSTWpBeElETTJOeUF5TVRFZ016VXpWREl6T1NBek1UVlVNalk0SURJM05Fd3lOeklnTWpjd1RESTVOeUF6TURSUk16STVJRE0wTlNBek1qa2dNelU0VVRNeU9TQXpOalFnTXpJM0lETTJPVlF6TWpJZ016YzJWRE14TnlBek9EQlVNekV3SURNNE5Fd3pNRGNnTXpnMVNETXdNbFkwTXpGSU16QTVVVE15TkNBME1qZ2dOREE0SURReU9GRTBPRGNnTkRJNElEUTVNeUEwTXpGSU5EazVWak00TlVnME9USlJORFF6SURNNE5TQTBNVEVnTXpZNFVUTTVOQ0F6TmpBZ016YzNJRE0wTVZRek1USWdNalUzVERJNU5pQXlNelpNTXpVNElERTFNVkUwTWpRZ05qRWdOREk1SURVM1ZEUTBOaUExTUZFME5qUWdORFlnTkRrNUlEUTJTRFV4TmxZd1NEVXhNRWcxTURKUk5EazBJREVnTkRneUlERlVORFUzSURKVU5ETXlJREpVTkRFMElETlJOREF6SURNZ016YzNJRE5VTXpJM0lERk1NekEwSURCSU1qazFWalEyU0RJNU9GRXpNRGtnTkRZZ016SXdJRFV4VkRNek1TQTJNMUV6TXpFZ05qVWdNamt4SURFeU1Fd3lOVEFnTVRjMVVUSTBPU0F4TnpRZ01qRTVJREV6TTFReE9EVWdPRGhSTVRneElEZ3pJREU0TVNBM05GRXhPREVnTmpNZ01UZzRJRFUxVkRJd05pQTBObEV5TURnZ05EWWdNakE0SURJelZqQklNakF4V2lJdlBqeHdZWFJvSUdsa1BTSk5TbGd0TVRjdFZFVllMVTR0TmtNaUlHUTlJazAwTWlBME5rZzFObEU1TlNBME5pQXhNRE1nTmpCV05qaFJNVEF6SURjM0lERXdNeUE1TVZReE1ETWdNVEkwVkRFd05DQXhOamRVTVRBMElESXhOMVF4TURRZ01qY3lWREV3TkNBek1qbFJNVEEwSURNMk5pQXhNRFFnTkRBM1ZERXdOQ0EwT0RKVU1UQTBJRFUwTWxReE1ETWdOVGcyVkRFd015QTJNRE5STVRBd0lEWXlNaUE0T1NBMk1qaFVORFFnTmpNM1NESTJWalkyTUZFeU5pQTJPRE1nTWpnZ05qZ3pURE00SURZNE5GRTBPQ0EyT0RVZ05qY2dOamcyVkRFd05DQTJPRGhSTVRJeElEWTRPU0F4TkRFZ05qa3dWREUzTVNBMk9UTlVNVGd5SURZNU5FZ3hPRFZXTXpjNVVURTROU0EyTWlBeE9EWWdOakJSTVRrd0lEVXlJREU1T0NBME9WRXlNVGtnTkRZZ01qUTNJRFEyU0RJMk0xWXdTREkxTlV3eU16SWdNVkV5TURrZ01pQXhPRE1nTWxReE5EVWdNMVF4TURjZ00xUTFOeUF4VERNMElEQklNalpXTkRaSU5ESmFJaTgrUEhCaGRHZ2dhV1E5SWsxS1dDMHhOeTFVUlZndFRpMDJOeUlnWkQwaVRUTXlPU0EwTURsUk16Y3pJRFExTXlBME1qa2dORFV6VVRRMU9TQTBOVE1nTkRjeUlEUXpORlEwT0RVZ016azJVVFE0TlNBek9ESWdORGMySURNM01WUTBORGtnTXpZd1VUUXhOaUF6TmpBZ05ERXlJRE01TUZFME1UQWdOREEwSURReE5TQTBNVEZSTkRFMUlEUXhNaUEwTVRZZ05ERTBWalF4TlZFek9EZ2dOREV5SURNMk15QXpPVE5STXpVMUlETTRPQ0F6TlRVZ016ZzJVVE0xTlNBek9EVWdNelU1SURNNE1WUXpOamdnTXpZNVZETTNPU0F6TlRGVU16ZzRJRE15TlZRek9USWdNamt5VVRNNU1pQXlNekFnTXpReklERTROMVF5TWpJZ01UUXpVVEUzTWlBeE5ETWdNVEl6SURFM01WRXhNVElnTVRVeklERXhNaUF4TXpOUk1URXlJRGs0SURFek9DQTRNVkV4TkRjZ056VWdNVFUxSURjMVZESXlOeUEzTTFFek1URWdOeklnTXpNMUlEWTNVVE01TmlBMU9DQTBNekVnTWpaUk5EY3dJQzB4TXlBME56QWdMVGN5VVRRM01DQXRNVE01SURNNU1pQXRNVGMxVVRNek1pQXRNakEySURJMU1DQXRNakEyVVRFMk55QXRNakEySURFd055QXRNVGMxVVRJNUlDMHhOREFnTWprZ0xUYzFVVEk1SUMwek9TQTFNQ0F0TVRWVU9USWdNVGhNTVRBeklESTBVVFkzSURVMUlEWTNJREV3T0ZFMk55QXhOVFVnT1RZZ01Ua3pVVFV5SURJek55QTFNaUF5T1RKUk5USWdNelUxSURFd01pQXpPVGhVTWpJeklEUTBNbEV5TnpRZ05EUXlJRE14T0NBME1UWk1Nekk1SURRd09WcE5Nams1SURNME0xRXlPVFFnTXpjeElESTNNeUF6T0RkVU1qSXhJRFF3TkZFeE9USWdOREEwSURFM01TQXpPRGhVTVRRMUlETTBNMUV4TkRJZ016STJJREUwTWlBeU9USlJNVFF5SURJME9DQXhORGtnTWpJM1ZERTNPU0F4T1RKUk1UazJJREU0TWlBeU1qSWdNVGd5VVRJME5DQXhPRElnTWpZd0lERTRPVlF5T0RNZ01qQTNWREk1TkNBeU1qZFVNams1SURJME1sRXpNRElnTWpVNElETXdNaUF5T1RKVU1qazVJRE0wTTFwTk5EQXpJQzAzTlZFME1ETWdMVFV3SURNNE9TQXRNelJVTXpRNElDMHhNVlF5T1RrZ0xUSlVNalExSURCSU1qRTRVVEUxTVNBd0lERXpPQ0F0TmxFeE1UZ2dMVEUxSURFd055QXRNelJVT1RVZ0xUYzBVVGsxSUMwNE5DQXhNREVnTFRrM1ZERXlNaUF0TVRJM1ZERTNNQ0F0TVRVMVZESTFNQ0F0TVRZM1VUTXhPU0F0TVRZM0lETTJNU0F0TVRNNVZEUXdNeUF0TnpWYUlpOCtQSEJoZEdnZ2FXUTlJazFLV0MweE55MVVSVmd0VGkwMk9TSWdaRDBpVFRZNUlEWXdPVkUyT1NBMk16Y2dPRGNnTmpVelZERXpNU0EyTmpsUk1UVTBJRFkyTnlBeE56RWdOalV5VkRFNE9DQTJNRGxSTVRnNElEVTNPU0F4TnpFZ05UWTBWREV5T1NBMU5EbFJNVEEwSURVME9TQTROeUExTmpSVU5qa2dOakE1V2sweU5EY2dNRkV5TXpJZ015QXhORE1nTTFFeE16SWdNeUF4TURZZ00xUTFOaUF4VERNMElEQklNalpXTkRaSU5ESlJOekFnTkRZZ09URWdORGxSTVRBd0lEVXpJREV3TWlBMk1GUXhNRFFnTVRBeVZqSXdOVll5T1ROUk1UQTBJRE0wTlNBeE1ESWdNelU1VkRnNElETTNPRkUzTkNBek9EVWdOREVnTXpnMVNETXdWalF3T0ZFek1DQTBNekVnTXpJZ05ETXhURFF5SURRek1sRTFNaUEwTXpNZ056QWdORE0wVkRFd05pQTBNelpSTVRJeklEUXpOeUF4TkRJZ05ETTRWREUzTVNBME5ERlVNVGd5SURRME1rZ3hPRFZXTmpKUk1Ua3dJRFV5SURFNU55QTFNRlF5TXpJZ05EWklNalUxVmpCSU1qUTNXaUl2UGp4d1lYUm9JR2xrUFNKTlNsZ3RNVGN0VkVWWUxVNHROek1pSUdROUlrMHlPVFVnTXpFMlVUSTVOU0F6TlRZZ01qWTRJRE00TlZReE9UQWdOREUwVVRFMU5DQTBNVFFnTVRJNElEUXdNVkU1T0NBek9ESWdPVGdnTXpRNVVUazNJRE0wTkNBNU9DQXpNelpVTVRFMElETXhNbFF4TlRjZ01qZzNVVEUzTlNBeU9ESWdNakF4SURJM09GUXlORFVnTWpZNVZESTNOeUF5TlRaUk1qazBJREkwT0NBek1UQWdNak0yVkRNME1pQXhPVFZVTXpVNUlERXpNMUV6TlRrZ056RWdNekl4SURNeFZERTVPQ0F0TVRCSU1Ua3dVVEV6T0NBdE1UQWdPVFFnTWpaTU9EWWdNVGxNTnpjZ01UQlJOekVnTkNBMk5TQXRNVXcxTkNBdE1URklORFpJTkRKUk16a2dMVEV4SURNeklDMDFWamMwVmpFek1sRXpNeUF4TlRNZ016VWdNVFUzVkRRMUlERTJNa2cxTkZFMk5pQXhOaklnTnpBZ01UVTRWRGMxSURFME5sUTRNaUF4TVRsVU1UQXhJRGMzVVRFek5pQXlOaUF4T1RnZ01qWlJNamsxSURJMklESTVOU0F4TURSUk1qazFJREV6TXlBeU56Y2dNVFV4VVRJMU55QXhOelVnTVRrMElERTROMVF4TVRFZ01qRXdVVGMxSURJeU55QTFOQ0F5TlRaVU16TWdNekU0VVRNeklETTFOeUExTUNBek9EUlVPVE1nTkRJMFZERTBNeUEwTkRKVU1UZzNJRFEwTjBneE9UaFJNak00SURRME55QXlOamdnTkRNeVRESTRNeUEwTWpSTU1qa3lJRFF6TVZFek1ESWdORFF3SURNeE5DQTBORGhJTXpJeVNETXlObEV6TWprZ05EUTRJRE16TlNBME5ESldNekV3VERNeU9TQXpNRFJJTXpBeFVUSTVOU0F6TVRBZ01qazFJRE14TmxvaUx6NDhjR0YwYUNCcFpEMGlUVXBZTFRFM0xWUkZXQzFPTFRaRklpQmtQU0pOTkRFZ05EWklOVFZST1RRZ05EWWdNVEF5SURZd1ZqWTRVVEV3TWlBM055QXhNRElnT1RGVU1UQXlJREV5TWxReE1ETWdNVFl4VkRFd015QXlNRE5STVRBeklESXpOQ0F4TURNZ01qWTVWREV3TWlBek1qaFdNelV4VVRrNUlETTNNQ0E0T0NBek56WlVORE1nTXpnMVNESTFWalF3T0ZFeU5TQTBNekVnTWpjZ05ETXhURE0zSURRek1sRTBOeUEwTXpNZ05qVWdORE0wVkRFd01pQTBNelpSTVRFNUlEUXpOeUF4TXpnZ05ETTRWREUyTnlBME5ERlVNVGM0SURRME1rZ3hPREZXTkRBeVVURTRNU0F6TmpRZ01UZ3lJRE0yTkZReE9EY2dNelk1VkRFNU9TQXpPRFJVTWpFNElEUXdNbFF5TkRjZ05ESXhWREk0TlNBME16ZFJNekExSURRME1pQXpNellnTkRReVVUUTFNQ0EwTXpnZ05EWXpJRE15T1ZFME5qUWdNekl5SURRMk5DQXhPVEJXTVRBMFVUUTJOQ0EyTmlBME5qWWdOVGxVTkRjM0lEUTVVVFE1T0NBME5pQTFNallnTkRaSU5UUXlWakJJTlRNMFREVXhNQ0F4VVRRNE55QXlJRFEyTUNBeVZEUXlNaUF6VVRNeE9TQXpJRE14TUNBd1NETXdNbFkwTmtnek1UaFJNemM1SURRMklETTNPU0EyTWxFek9EQWdOalFnTXpnd0lESXdNRkV6TnprZ016TTFJRE0zT0NBek5ETlJNemN5SURNM01TQXpOVGdnTXpnMVZETXpOQ0EwTURKVU16QTRJRFF3TkZFeU5qTWdOREEwSURJeU9TQXpOekJSTWpBeUlETTBNeUF4T1RVZ016RTFWREU0TnlBeU16SldNVFk0VmpFd09GRXhPRGNnTnpnZ01UZzRJRFk0VkRFNU1TQTFOVlF5TURBZ05EbFJNakl4SURRMklESTBPU0EwTmtneU5qVldNRWd5TlRkTU1qTTBJREZSTWpFd0lESWdNVGd6SURKVU1UUTFJRE5STkRJZ015QXpNeUF3U0RJMVZqUTJTRFF4V2lJdlBqeHdZWFJvSUdsa1BTSk5TbGd0TVRjdFZFVllMVTR0TXprMElpQmtQU0pOTlRFZ01GRTBOaUEwSURRMklEZFJORFlnT1NBeU1UVWdNelUzVkRNNE9DQTNNRGxSTXpreElEY3hOaUEwTVRZZ056RTJVVFF6T1NBM01UWWdORFEwSURjd09WRTBORGNnTnpBMUlEWXhOaUF6TlRkVU56ZzJJRGRSTnpnMklEUWdOemd4SURCSU5URmFUVFV3TnlBek5EUk1NemcwSURVNU5rd3hNemNnT1RKTU16Z3pJRGt4U0RZek1GRTJNekFnT1RNZ05UQTNJRE0wTkZvaUx6NDhjR0YwYUNCcFpEMGlUVXBZTFRFM0xWUkZXQzFPTFRKQ0lpQmtQU0pOTlRZZ01qTTNWRFUySURJMU1GUTNNQ0F5TnpCSU16WTVWalF5TUV3ek56QWdOVGN3VVRNNE1DQTFPRE1nTXpnNUlEVTRNMUUwTURJZ05UZ3pJRFF3T1NBMU5qaFdNamN3U0Rjd04xRTNNaklnTWpZeUlEY3lNaUF5TlRCVU56QTNJREl6TUVnME1EbFdMVFk0VVRRd01TQXRPRElnTXpreElDMDRNa2d6T0RsSU16ZzNVVE0zTlNBdE9ESWdNelk1SUMwMk9GWXlNekJJTnpCUk5UWWdNak0zSURVMklESTFNRm9pTHo0OGNHRjBhQ0JwWkQwaVRVcFlMVEUzTFZSRldDMU9MVEl5TVRJaUlHUTlJazA0TkNBeU16ZFVPRFFnTWpVd1ZEazRJREkzTUVnMk56bFJOamswSURJMk1pQTJPVFFnTWpVd1ZEWTNPU0F5TXpCSU9UaFJPRFFnTWpNM0lEZzBJREkxTUZvaUx6NDhjR0YwYUNCcFpEMGlUVXBZTFRFM0xWUkZXQzFPTFRNeElpQmtQU0pOTWpFeklEVTNPRXd5TURBZ05UY3pVVEU0TmlBMU5qZ2dNVFl3SURVMk0xUXhNRElnTlRVMlNEZ3pWall3TWtneE1ESlJNVFE1SURZd05DQXhPRGtnTmpFM1ZESTBOU0EyTkRGVU1qY3pJRFkyTTFFeU56VWdOalkySURJNE5TQTJOalpSTWprMElEWTJOaUF6TURJZ05qWXdWak0yTVV3ek1ETWdOakZSTXpFd0lEVTBJRE14TlNBMU1sUXpNemtnTkRoVU5EQXhJRFEyU0RReU4xWXdTRFF4TmxFek9UVWdNeUF5TlRjZ00xRXhNakVnTXlBeE1EQWdNRWc0T0ZZME5rZ3hNVFJSTVRNMklEUTJJREUxTWlBME5sUXhOemNnTkRkVU1Ua3pJRFV3VkRJd01TQTFNbFF5TURjZ05UZFVNakV6SURZeFZqVTNPRm9pTHo0OGNHRjBhQ0JwWkQwaVRVcFlMVEUzTFZSRldDMU9MVUV3SWlCa1BTSWlMejQ4Y0dGMGFDQnBaRDBpVFVwWUxURTNMVlJGV0MxT0xUTXpJaUJrUFNKTk1USTNJRFEyTTFFeE1EQWdORFl6SURnMUlEUTRNRlEyT1NBMU1qUlJOamtnTlRjNUlERXhOeUEyTWpKVU1qTXpJRFkyTlZFeU5qZ2dOalkxSURJM055QTJOalJSTXpVeElEWTFNaUF6T1RBZ05qRXhWRFF6TUNBMU1qSlJORE13SURRM01DQXpPVFlnTkRJeFZETXdNaUF6TlRCTU1qazVJRE0wT0ZFeU9Ua2dNelEzSURNd09DQXpORFZVTXpNM0lETXpObFF6TnpVZ016RTFVVFExTnlBeU5qSWdORFUzSURFM05WRTBOVGNnT1RZZ016azFJRE0zVkRJek9DQXRNakpSTVRVNElDMHlNaUF4TURBZ01qRlVORElnTVRNd1VUUXlJREUxT0NBMk1DQXhOelZVTVRBMUlERTVNMUV4TXpNZ01Ua3pJREUxTVNBeE56VlVNVFk1SURFek1GRXhOamtnTVRFNUlERTJOaUF4TVRCVU1UVTVJRGswVkRFME9DQTRNbFF4TXpZZ056UlVNVEkySURjd1ZERXhPQ0EyTjB3eE1UUWdOalpSTVRZMUlESXhJREl6T0NBeU1WRXlPVE1nTWpFZ016SXhJRGMwVVRNek9DQXhNRGNnTXpNNElERTNOVll4T1RWUk16TTRJREk1TUNBeU56UWdNekl5VVRJMU9TQXpNamdnTWpFeklETXlPVXd4TnpFZ016TXdUREUyT0NBek16SlJNVFkySURNek5TQXhOallnTXpRNFVURTJOaUF6TmpZZ01UYzBJRE0yTmxFeU1ESWdNelkySURJek1pQXpOekZSTWpZMklETTNOaUF5T1RRZ05ERXpWRE15TWlBMU1qVldOVE16VVRNeU1pQTFPVEFnTWpnM0lEWXhNbEV5TmpVZ05qSTJJREkwTUNBMk1qWlJNakE0SURZeU5pQXhPREVnTmpFMVZERTBNeUExT1RKVU1UTXlJRFU0TUVneE16VlJNVE00SURVM09TQXhORE1nTlRjNFZERTFNeUExTnpOVU1UWTFJRFUyTmxReE56VWdOVFUxVkRFNE15QTFOREJVTVRnMklEVXlNRkV4T0RZZ05EazRJREUzTWlBME9ERlVNVEkzSURRMk0xb2lMejQ4TDJSbFpuTStQR2NnYzNSeWIydGxQU0pqZFhKeVpXNTBRMjlzYjNJaUlHWnBiR3c5SW1OMWNuSmxiblJEYjJ4dmNpSWdjM1J5YjJ0bExYZHBaSFJvUFNJd0lpQjBjbUZ1YzJadmNtMDlJbk5qWVd4bEtERXNMVEVwSWo0OFp5QmtZWFJoTFcxdGJDMXViMlJsUFNKdFlYUm9JajQ4WnlCa1lYUmhMVzF0YkMxdWIyUmxQU0p0YzNWd0lqNDhaeUJrWVhSaExXMXRiQzF1YjJSbFBTSlVaVmhCZEc5dElpQmtZWFJoTFcxcWVDMTBaWGhqYkdGemN6MGlUMUpFSWo0OFp5QmtZWFJoTFcxdGJDMXViMlJsUFNKdGFTSStQSFZ6WlNCa1lYUmhMV005SWpGRU5EQkdJaUI0YkdsdWF6cG9jbVZtUFNJalRVcFlMVEUzTFZSRldDMUNMVEZFTkRCR0lpOCtQSFZ6WlNCa1lYUmhMV005SWpGRU5ESkNJaUI0YkdsdWF6cG9jbVZtUFNJalRVcFlMVEUzTFZSRldDMUNMVEZFTkRKQ0lpQjBjbUZ1YzJadmNtMDlJblJ5WVc1emJHRjBaU2czT0RZc01Da2lMejQ4TDJjK1BDOW5QanhuSUdSaGRHRXRiVzFzTFc1dlpHVTlJbTFwSWlCMGNtRnVjMlp2Y20wOUluUnlZVzV6YkdGMFpTZ3hNamt6TERReE15NHhLU0J6WTJGc1pTZ3dMamN3TnlraVBqeDFjMlVnWkdGMFlTMWpQU0l4UkRRMU9TSWdlR3hwYm1zNmFISmxaajBpSTAxS1dDMHhOeTFVUlZndFNTMHhSRFExT1NJdlBqd3ZaejQ4TDJjK1BHY2daR0YwWVMxdGJXd3RibTlrWlQwaWJXOGlJSFJ5WVc1elptOXliVDBpZEhKaGJuTnNZWFJsS0RFMU5UTXVOeXd3S1NJK1BIVnpaU0JrWVhSaExXTTlJakk0SWlCNGJHbHVhenBvY21WbVBTSWpUVXBZTFRFM0xWUkZXQzFPTFRJNElpOCtQQzluUGp4bklHUmhkR0V0Ylcxc0xXNXZaR1U5SW0xcElpQjBjbUZ1YzJadmNtMDlJblJ5WVc1emJHRjBaU2d4T1RReUxqY3NNQ2tpUGp4MWMyVWdaR0YwWVMxalBTSXhSRFExUWlJZ2VHeHBibXM2YUhKbFpqMGlJMDFLV0MweE55MVVSVmd0U1MweFJEUTFRaUl2UGp3dlp6NDhaeUJrWVhSaExXMXRiQzF1YjJSbFBTSnRieUlnZEhKaGJuTm1iM0p0UFNKMGNtRnVjMnhoZEdVb01qVTBNaTQzTERBcElqNDhkWE5sSUdSaGRHRXRZejBpTWpraUlIaHNhVzVyT21oeVpXWTlJaU5OU2xndE1UY3RWRVZZTFU0dE1qa2lMejQ4TDJjK1BHY2daR0YwWVMxdGJXd3RibTlrWlQwaWJXOGlJSFJ5WVc1elptOXliVDBpZEhKaGJuTnNZWFJsS0RNeU1Ea3VOU3d3S1NJK1BIVnpaU0JrWVhSaExXTTlJak5FSWlCNGJHbHVhenBvY21WbVBTSWpUVXBZTFRFM0xWUkZXQzFPTFRORUlpOCtQQzluUGp4bklHUmhkR0V0Ylcxc0xXNXZaR1U5SWxSbFdFRjBiMjBpSUdSaGRHRXRiV3A0TFhSbGVHTnNZWE56UFNKUFVrUWlJSFJ5WVc1elptOXliVDBpZEhKaGJuTnNZWFJsS0RReU5qVXVNeXd3S1NJK1BHY2daR0YwWVMxdGJXd3RibTlrWlQwaWJXa2lQangxYzJVZ1pHRjBZUzFqUFNJMU15SWdlR3hwYm1zNmFISmxaajBpSTAxS1dDMHhOeTFVUlZndFRpMDFNeUl2UGp3dlp6NDhaeUJrWVhSaExXMXRiQzF1YjJSbFBTSnRhU0lnZEhKaGJuTm1iM0p0UFNKMGNtRnVjMnhoZEdVb05UVTJMREFwSWo0OGRYTmxJR1JoZEdFdFl6MGlOa1lpSUhoc2FXNXJPbWh5WldZOUlpTk5TbGd0TVRjdFZFVllMVTR0TmtZaUx6NDhMMmMrUEdjZ1pHRjBZUzF0Yld3dGJtOWtaVDBpYldraUlIUnlZVzV6Wm05eWJUMGlkSEpoYm5Oc1lYUmxLREV3TlRZc01Da2lQangxYzJVZ1pHRjBZUzFqUFNJMk5pSWdlR3hwYm1zNmFISmxaajBpSTAxS1dDMHhOeTFVUlZndFRpMDJOaUl2UGp3dlp6NDhaeUJrWVhSaExXMXRiQzF1YjJSbFBTSnRhU0lnZEhKaGJuTm1iM0p0UFNKMGNtRnVjMnhoZEdVb01UUXlPQ3d3S1NJK1BIVnpaU0JrWVhSaExXTTlJamMwSWlCNGJHbHVhenBvY21WbVBTSWpUVXBZTFRFM0xWUkZXQzFPTFRjMElpOCtQQzluUGp4bklHUmhkR0V0Ylcxc0xXNXZaR1U5SW0xcElpQjBjbUZ1YzJadmNtMDlJblJ5WVc1emJHRjBaU2d4T0RFM0xEQXBJajQ4ZFhObElHUmhkR0V0WXowaU5rUWlJSGhzYVc1ck9taHlaV1k5SWlOTlNsZ3RNVGN0VkVWWUxVNHROa1FpTHo0OEwyYytQR2NnWkdGMFlTMXRiV3d0Ym05a1pUMGliV2tpSUhSeVlXNXpabTl5YlQwaWRISmhibk5zWVhSbEtESTJOVEFzTUNraVBqeDFjMlVnWkdGMFlTMWpQU0kyTVNJZ2VHeHBibXM2YUhKbFpqMGlJMDFLV0MweE55MVVSVmd0VGkwMk1TSXZQand2Wno0OFp5QmtZWFJoTFcxdGJDMXViMlJsUFNKdGFTSWdkSEpoYm5ObWIzSnRQU0owY21GdWMyeGhkR1VvTXpFMU1Dd3dLU0krUEhWelpTQmtZWFJoTFdNOUlqYzRJaUI0YkdsdWF6cG9jbVZtUFNJalRVcFlMVEUzTFZSRldDMU9MVGM0SWk4K1BDOW5Qand2Wno0OFp5QmtZWFJoTFcxdGJDMXViMlJsUFNKdGJ5SWdkSEpoYm5ObWIzSnRQU0owY21GdWMyeGhkR1VvTnprME15NHpMREFwSWo0OGRYTmxJR1JoZEdFdFl6MGlNamdpSUhoc2FXNXJPbWh5WldZOUlpTk5TbGd0TVRjdFZFVllMVTR0TWpnaUx6NDhMMmMrUEdjZ1pHRjBZUzF0Yld3dGJtOWtaVDBpYldraUlIUnlZVzV6Wm05eWJUMGlkSEpoYm5Oc1lYUmxLRGd6TXpJdU15d3dLU0krUEhWelpTQmtZWFJoTFdNOUlqWkRJaUI0YkdsdWF6cG9jbVZtUFNJalRVcFlMVEUzTFZSRldDMU9MVFpESWk4K1BDOW5QanhuSUdSaGRHRXRiVzFzTFc1dlpHVTlJbTFwSWlCMGNtRnVjMlp2Y20wOUluUnlZVzV6YkdGMFpTZzROakV3TGpNc01Da2lQangxYzJVZ1pHRjBZUzFqUFNJMlJpSWdlR3hwYm1zNmFISmxaajBpSTAxS1dDMHhOeTFVUlZndFRpMDJSaUl2UGp3dlp6NDhaeUJrWVhSaExXMXRiQzF1YjJSbFBTSnRhU0lnZEhKaGJuTm1iM0p0UFNKMGNtRnVjMnhoZEdVb09URXhNQzR6TERBcElqNDhkWE5sSUdSaGRHRXRZejBpTmpjaUlIaHNhVzVyT21oeVpXWTlJaU5OU2xndE1UY3RWRVZZTFU0dE5qY2lMejQ4TDJjK1BHY2daR0YwWVMxdGJXd3RibTlrWlQwaWJXa2lJSFJ5WVc1elptOXliVDBpZEhKaGJuTnNZWFJsS0RrMk1UQXVNeXd3S1NJK1BIVnpaU0JrWVhSaExXTTlJalk1SWlCNGJHbHVhenBvY21WbVBTSWpUVXBZTFRFM0xWUkZXQzFPTFRZNUlpOCtQQzluUGp4bklHUmhkR0V0Ylcxc0xXNXZaR1U5SW0xcElpQjBjbUZ1YzJadmNtMDlJblJ5WVc1emJHRjBaU2c1T0RnNExqTXNNQ2tpUGp4MWMyVWdaR0YwWVMxalBTSTNOQ0lnZUd4cGJtczZhSEpsWmowaUkwMUtXQzB4TnkxVVJWZ3RUaTAzTkNJdlBqd3ZaejQ4WnlCa1lYUmhMVzF0YkMxdWIyUmxQU0p0YzNWd0lpQjBjbUZ1YzJadmNtMDlJblJ5WVc1emJHRjBaU2d4TURJM055NHpMREFwSWo0OFp5QmtZWFJoTFcxdGJDMXViMlJsUFNKdGFTSStQSFZ6WlNCa1lYUmhMV005SWpjeklpQjRiR2x1YXpwb2NtVm1QU0lqVFVwWUxURTNMVlJGV0MxT0xUY3pJaTgrUEM5blBqeG5JR1JoZEdFdGJXMXNMVzV2WkdVOUltMXBJaUIwY21GdWMyWnZjbTA5SW5SeVlXNXpiR0YwWlNnME1qY3NOREV6S1NCelkyRnNaU2d3TGpjd055a2lQangxYzJVZ1pHRjBZUzFqUFNJMlF5SWdlR3hwYm1zNmFISmxaajBpSTAxS1dDMHhOeTFVUlZndFRpMDJReUl2UGp3dlp6NDhMMmMrUEdjZ1pHRjBZUzF0Yld3dGJtOWtaVDBpYlc4aUlIUnlZVzV6Wm05eWJUMGlkSEpoYm5Oc1lYUmxLREV3T1RVd0xqZ3NNQ2tpUGp4MWMyVWdaR0YwWVMxalBTSXlPQ0lnZUd4cGJtczZhSEpsWmowaUkwMUtXQzB4TnkxVVJWZ3RUaTB5T0NJdlBqd3ZaejQ4WnlCa1lYUmhMVzF0YkMxdWIyUmxQU0p0YVNJZ2RISmhibk5tYjNKdFBTSjBjbUZ1YzJ4aGRHVW9NVEV6TXprdU9Dd3dLU0krUEhWelpTQmtZWFJoTFdNOUlqWkZJaUI0YkdsdWF6cG9jbVZtUFNJalRVcFlMVEUzTFZSRldDMU9MVFpGSWk4K1BDOW5QanhuSUdSaGRHRXRiVzFzTFc1dlpHVTlJbTF2SWlCMGNtRnVjMlp2Y20wOUluUnlZVzV6YkdGMFpTZ3hNVGc1TlM0NExEQXBJajQ4ZFhObElHUmhkR0V0WXowaU1qa2lJSGhzYVc1ck9taHlaV1k5SWlOTlNsZ3RNVGN0VkVWWUxVNHRNamtpTHo0OEwyYytQR2NnWkdGMFlTMXRiV3d0Ym05a1pUMGliVzhpSUhSeVlXNXpabTl5YlQwaWRISmhibk5zWVhSbEtERXlNamcwTGpnc01Da2lQangxYzJVZ1pHRjBZUzFqUFNJeU9TSWdlR3hwYm1zNmFISmxaajBpSTAxS1dDMHhOeTFVUlZndFRpMHlPU0l2UGp3dlp6NDhaeUJrWVhSaExXMXRiQzF1YjJSbFBTSnRieUlnZEhKaGJuTm1iM0p0UFNKMGNtRnVjMnhoZEdVb01USTVOVEV1Tml3d0tTSStQSFZ6WlNCa1lYUmhMV005SWpORUlpQjRiR2x1YXpwb2NtVm1QU0lqVFVwWUxURTNMVlJGV0MxT0xUTkVJaTgrUEM5blBqeG5JR1JoZEdFdGJXMXNMVzV2WkdVOUlsUmxXRUYwYjIwaUlHUmhkR0V0YldwNExYUmxlR05zWVhOelBTSlBVa1FpSUhSeVlXNXpabTl5YlQwaWRISmhibk5zWVhSbEtERTBNREEzTGpRc01Da2lQanhuSUdSaGRHRXRiVzFzTFc1dlpHVTlJbTFwSWo0OGRYTmxJR1JoZEdFdFl6MGlOVE1pSUhoc2FXNXJPbWh5WldZOUlpTk5TbGd0TVRjdFZFVllMVTR0TlRNaUx6NDhMMmMrUEdjZ1pHRjBZUzF0Yld3dGJtOWtaVDBpYldraUlIUnlZVzV6Wm05eWJUMGlkSEpoYm5Oc1lYUmxLRFUxTml3d0tTSStQSFZ6WlNCa1lYUmhMV005SWpaR0lpQjRiR2x1YXpwb2NtVm1QU0lqVFVwWUxURTNMVlJGV0MxT0xUWkdJaTgrUEM5blBqeG5JR1JoZEdFdGJXMXNMVzV2WkdVOUltMXBJaUIwY21GdWMyWnZjbTA5SW5SeVlXNXpiR0YwWlNneE1EVTJMREFwSWo0OGRYTmxJR1JoZEdFdFl6MGlOallpSUhoc2FXNXJPbWh5WldZOUlpTk5TbGd0TVRjdFZFVllMVTR0TmpZaUx6NDhMMmMrUEdjZ1pHRjBZUzF0Yld3dGJtOWtaVDBpYldraUlIUnlZVzV6Wm05eWJUMGlkSEpoYm5Oc1lYUmxLREUwTWpnc01Da2lQangxYzJVZ1pHRjBZUzFqUFNJM05DSWdlR3hwYm1zNmFISmxaajBpSTAxS1dDMHhOeTFVUlZndFRpMDNOQ0l2UGp3dlp6NDhaeUJrWVhSaExXMXRiQzF1YjJSbFBTSnRhU0lnZEhKaGJuTm1iM0p0UFNKMGNtRnVjMnhoZEdVb01UZ3hOeXd3S1NJK1BIVnpaU0JrWVhSaExXTTlJalpFSWlCNGJHbHVhenBvY21WbVBTSWpUVXBZTFRFM0xWUkZXQzFPTFRaRUlpOCtQQzluUGp4bklHUmhkR0V0Ylcxc0xXNXZaR1U5SW0xcElpQjBjbUZ1YzJadmNtMDlJblJ5WVc1emJHRjBaU2d5TmpVd0xEQXBJajQ4ZFhObElHUmhkR0V0WXowaU5qRWlJSGhzYVc1ck9taHlaV1k5SWlOTlNsZ3RNVGN0VkVWWUxVNHROakVpTHo0OEwyYytQR2NnWkdGMFlTMXRiV3d0Ym05a1pUMGliV2tpSUhSeVlXNXpabTl5YlQwaWRISmhibk5zWVhSbEtETXhOVEFzTUNraVBqeDFjMlVnWkdGMFlTMWpQU0kzT0NJZ2VHeHBibXM2YUhKbFpqMGlJMDFLV0MweE55MVVSVmd0VGkwM09DSXZQand2Wno0OEwyYytQR2NnWkdGMFlTMXRiV3d0Ym05a1pUMGliVzhpSUhSeVlXNXpabTl5YlQwaWRISmhibk5zWVhSbEtERTNOamcxTGpRc01Da2lQangxYzJVZ1pHRjBZUzFqUFNJeU9DSWdlR3hwYm1zNmFISmxaajBpSTAxS1dDMHhOeTFVUlZndFRpMHlPQ0l2UGp3dlp6NDhaeUJrWVhSaExXMXRiQzF1YjJSbFBTSnRhU0lnZEhKaGJuTm1iM0p0UFNKMGNtRnVjMnhoZEdVb01UZ3dOelF1TkN3d0tTSStQSFZ6WlNCa1lYUmhMV005SWpNNU5DSWdlR3hwYm1zNmFISmxaajBpSTAxS1dDMHhOeTFVUlZndFRpMHpPVFFpTHo0OEwyYytQR2NnWkdGMFlTMXRiV3d0Ym05a1pUMGliV2tpSUhSeVlXNXpabTl5YlQwaWRISmhibk5zWVhSbEtERTRPVEEzTGpRc01Da2lQangxYzJVZ1pHRjBZUzFqUFNJMlF5SWdlR3hwYm1zNmFISmxaajBpSTAxS1dDMHhOeTFVUlZndFRpMDJReUl2UGp3dlp6NDhaeUJrWVhSaExXMXRiQzF1YjJSbFBTSnRhU0lnZEhKaGJuTm1iM0p0UFNKMGNtRnVjMnhoZEdVb01Ua3hPRFV1TkN3d0tTSStQSFZ6WlNCa1lYUmhMV005SWpaR0lpQjRiR2x1YXpwb2NtVm1QU0lqVFVwWUxURTNMVlJGV0MxT0xUWkdJaTgrUEM5blBqeG5JR1JoZEdFdGJXMXNMVzV2WkdVOUltMXBJaUIwY21GdWMyWnZjbTA5SW5SeVlXNXpiR0YwWlNneE9UWTROUzQwTERBcElqNDhkWE5sSUdSaGRHRXRZejBpTmpjaUlIaHNhVzVyT21oeVpXWTlJaU5OU2xndE1UY3RWRVZZTFU0dE5qY2lMejQ4TDJjK1BHY2daR0YwWVMxdGJXd3RibTlrWlQwaWJXa2lJSFJ5WVc1elptOXliVDBpZEhKaGJuTnNZWFJsS0RJd01UZzFMalFzTUNraVBqeDFjMlVnWkdGMFlTMWpQU0kyT1NJZ2VHeHBibXM2YUhKbFpqMGlJMDFLV0MweE55MVVSVmd0VGkwMk9TSXZQand2Wno0OFp5QmtZWFJoTFcxdGJDMXViMlJsUFNKdGFTSWdkSEpoYm5ObWIzSnRQU0owY21GdWMyeGhkR1VvTWpBME5qTXVOQ3d3S1NJK1BIVnpaU0JrWVhSaExXTTlJamMwSWlCNGJHbHVhenBvY21WbVBTSWpUVXBZTFRFM0xWUkZXQzFPTFRjMElpOCtQQzluUGp4bklHUmhkR0V0Ylcxc0xXNXZaR1U5SW0xemRYQWlJSFJ5WVc1elptOXliVDBpZEhKaGJuTnNZWFJsS0RJd09EVXlMalFzTUNraVBqeG5JR1JoZEdFdGJXMXNMVzV2WkdVOUltMXBJajQ4ZFhObElHUmhkR0V0WXowaU56TWlJSGhzYVc1ck9taHlaV1k5SWlOTlNsZ3RNVGN0VkVWWUxVNHROek1pTHo0OEwyYytQR2NnWkdGMFlTMXRiV3d0Ym05a1pUMGliV2tpSUhSeVlXNXpabTl5YlQwaWRISmhibk5zWVhSbEtEUXlOeXcwTVRNcElITmpZV3hsS0RBdU56QTNLU0krUEhWelpTQmtZWFJoTFdNOUlqWkRJaUI0YkdsdWF6cG9jbVZtUFNJalRVcFlMVEUzTFZSRldDMU9MVFpESWk4K1BDOW5Qand2Wno0OFp5QmtZWFJoTFcxdGJDMXViMlJsUFNKdGJ5SWdkSEpoYm5ObWIzSnRQU0owY21GdWMyeGhkR1VvTWpFMU1qWXNNQ2tpUGp4MWMyVWdaR0YwWVMxalBTSXlPQ0lnZUd4cGJtczZhSEpsWmowaUkwMUtXQzB4TnkxVVJWZ3RUaTB5T0NJdlBqd3ZaejQ4WnlCa1lYUmhMVzF0YkMxdWIyUmxQU0p0YVNJZ2RISmhibk5tYjNKdFBTSjBjbUZ1YzJ4aGRHVW9NakU1TVRVc01Da2lQangxYzJVZ1pHRjBZUzFqUFNJMlJTSWdlR3hwYm1zNmFISmxaajBpSTAxS1dDMHhOeTFVUlZndFRpMDJSU0l2UGp3dlp6NDhaeUJrWVhSaExXMXRiQzF1YjJSbFBTSnRieUlnZEhKaGJuTm1iM0p0UFNKMGNtRnVjMnhoZEdVb01qSTBOekVzTUNraVBqeDFjMlVnWkdGMFlTMWpQU0l5T1NJZ2VHeHBibXM2YUhKbFpqMGlJMDFLV0MweE55MVVSVmd0VGkweU9TSXZQand2Wno0OFp5QmtZWFJoTFcxdGJDMXViMlJsUFNKdGJ5SWdkSEpoYm5ObWIzSnRQU0owY21GdWMyeGhkR1VvTWpNd09ESXVNaXd3S1NJK1BIVnpaU0JrWVhSaExXTTlJakpDSWlCNGJHbHVhenBvY21WbVBTSWpUVXBZTFRFM0xWUkZXQzFPTFRKQ0lpOCtQQzluUGp4bklHUmhkR0V0Ylcxc0xXNXZaR1U5SW0xcElpQjBjbUZ1YzJadmNtMDlJblJ5WVc1emJHRjBaU2d5TkRBNE1pNDBMREFwSWo0OGRYTmxJR1JoZEdFdFl6MGlOa01pSUhoc2FXNXJPbWh5WldZOUlpTk5TbGd0TVRjdFZFVllMVTR0TmtNaUx6NDhMMmMrUEdjZ1pHRjBZUzF0Yld3dGJtOWtaVDBpYldraUlIUnlZVzV6Wm05eWJUMGlkSEpoYm5Oc1lYUmxLREkwTXpZd0xqUXNNQ2tpUGp4MWMyVWdaR0YwWVMxalBTSTJSaUlnZUd4cGJtczZhSEpsWmowaUkwMUtXQzB4TnkxVVJWZ3RUaTAyUmlJdlBqd3ZaejQ4WnlCa1lYUmhMVzF0YkMxdWIyUmxQU0p0YVNJZ2RISmhibk5tYjNKdFBTSjBjbUZ1YzJ4aGRHVW9NalE0TmpBdU5Dd3dLU0krUEhWelpTQmtZWFJoTFdNOUlqWTNJaUI0YkdsdWF6cG9jbVZtUFNJalRVcFlMVEUzTFZSRldDMU9MVFkzSWk4K1BDOW5QanhuSUdSaGRHRXRiVzFzTFc1dlpHVTlJbTFwSWlCMGNtRnVjMlp2Y20wOUluUnlZVzV6YkdGMFpTZ3lOVE0yTUM0MExEQXBJajQ4ZFhObElHUmhkR0V0WXowaU5qa2lJSGhzYVc1ck9taHlaV1k5SWlOTlNsZ3RNVGN0VkVWWUxVNHROamtpTHo0OEwyYytQR2NnWkdGMFlTMXRiV3d0Ym05a1pUMGliV2tpSUhSeVlXNXpabTl5YlQwaWRISmhibk5zWVhSbEtESTFOak00TGpRc01Da2lQangxYzJVZ1pHRjBZUzFqUFNJM05DSWdlR3hwYm1zNmFISmxaajBpSTAxS1dDMHhOeTFVUlZndFRpMDNOQ0l2UGp3dlp6NDhaeUJrWVhSaExXMXRiQzF1YjJSbFBTSnRjM1Z3SWlCMGNtRnVjMlp2Y20wOUluUnlZVzV6YkdGMFpTZ3lOakF5Tnk0MExEQXBJajQ4WnlCa1lYUmhMVzF0YkMxdWIyUmxQU0p0YVNJK1BIVnpaU0JrWVhSaExXTTlJamN6SWlCNGJHbHVhenBvY21WbVBTSWpUVXBZTFRFM0xWUkZXQzFPTFRjeklpOCtQQzluUGp4bklHUmhkR0V0Ylcxc0xXNXZaR1U5SWxSbFdFRjBiMjBpSUhSeVlXNXpabTl5YlQwaWRISmhibk5zWVhSbEtEUXlOeXcwTVRNcElITmpZV3hsS0RBdU56QTNLU0lnWkdGMFlTMXRhbmd0ZEdWNFkyeGhjM005SWs5U1JDSStQR2NnWkdGMFlTMXRiV3d0Ym05a1pUMGliV2tpUGp4MWMyVWdaR0YwWVMxalBTSTJReUlnZUd4cGJtczZhSEpsWmowaUkwMUtXQzB4TnkxVVJWZ3RUaTAyUXlJdlBqd3ZaejQ4WnlCa1lYUmhMVzF0YkMxdWIyUmxQU0p0YnlJZ2RISmhibk5tYjNKdFBTSjBjbUZ1YzJ4aGRHVW9NamM0TERBcElqNDhkWE5sSUdSaGRHRXRZejBpTWpJeE1pSWdlR3hwYm1zNmFISmxaajBpSTAxS1dDMHhOeTFVUlZndFRpMHlNakV5SWk4K1BDOW5QanhuSUdSaGRHRXRiVzFzTFc1dlpHVTlJbTF1SWlCMGNtRnVjMlp2Y20wOUluUnlZVzV6YkdGMFpTZ3hNRFUyTERBcElqNDhkWE5sSUdSaGRHRXRZejBpTXpFaUlIaHNhVzVyT21oeVpXWTlJaU5OU2xndE1UY3RWRVZZTFU0dE16RWlMejQ4TDJjK1BDOW5Qand2Wno0OFp5QmtZWFJoTFcxdGJDMXViMlJsUFNKdGJ5SWdkSEpoYm5ObWIzSnRQU0owY21GdWMyeGhkR1VvTWpjMk1EUXVOeXd3S1NJK1BIVnpaU0JrWVhSaExXTTlJakk0SWlCNGJHbHVhenBvY21WbVBTSWpUVXBZTFRFM0xWUkZXQzFPTFRJNElpOCtQQzluUGp4bklHUmhkR0V0Ylcxc0xXNXZaR1U5SW0xcElpQjBjbUZ1YzJadmNtMDlJblJ5WVc1emJHRjBaU2d5TnprNU15NDNMREFwSWo0OGRYTmxJR1JoZEdFdFl6MGlOa1VpSUhoc2FXNXJPbWh5WldZOUlpTk5TbGd0TVRjdFZFVllMVTR0TmtVaUx6NDhMMmMrUEdjZ1pHRjBZUzF0Yld3dGJtOWtaVDBpYlc4aUlIUnlZVzV6Wm05eWJUMGlkSEpoYm5Oc1lYUmxLREk0TlRRNUxqY3NNQ2tpUGp4MWMyVWdaR0YwWVMxalBTSXlPU0lnZUd4cGJtczZhSEpsWmowaUkwMUtXQzB4TnkxVVJWZ3RUaTB5T1NJdlBqd3ZaejQ4WnlCa1lYUmhMVzF0YkMxdWIyUmxQU0p0YnlJZ2RISmhibk5tYjNKdFBTSjBjbUZ1YzJ4aGRHVW9Namc1TXpndU55d3dLU0krUEhWelpTQmtZWFJoTFdNOUlqSTVJaUI0YkdsdWF6cG9jbVZtUFNJalRVcFlMVEUzTFZSRldDMU9MVEk1SWk4K1BDOW5QanhuSUdSaGRHRXRiVzFzTFc1dlpHVTlJbTEwWlhoMElpQjBjbUZ1YzJadmNtMDlJblJ5WVc1emJHRjBaU2d5T1RNeU55NDNMREFwSWo0OGRYTmxJR1JoZEdFdFl6MGlRVEFpSUhoc2FXNXJPbWh5WldZOUlpTk5TbGd0TVRjdFZFVllMVTR0UVRBaUx6NDhMMmMrUEdjZ1pHRjBZUzF0Yld3dGJtOWtaVDBpYlhSbGVIUWlJSFJ5WVc1elptOXliVDBpZEhKaGJuTnNZWFJsS0RJNU5UYzNMamNzTUNraVBqeDFjMlVnWkdGMFlTMWpQU0pCTUNJZ2VHeHBibXM2YUhKbFpqMGlJMDFLV0MweE55MVVSVmd0VGkxQk1DSXZQand2Wno0OFp5QmtZWFJoTFcxdGJDMXViMlJsUFNKdGRHVjRkQ0lnZEhKaGJuTm1iM0p0UFNKMGNtRnVjMnhoZEdVb01qazRNamN1Tnl3d0tTSStQSFZ6WlNCa1lYUmhMV005SWtFd0lpQjRiR2x1YXpwb2NtVm1QU0lqVFVwWUxURTNMVlJGV0MxT0xVRXdJaTgrUEM5blBqeG5JR1JoZEdFdGJXMXNMVzV2WkdVOUltMTBaWGgwSWlCMGNtRnVjMlp2Y20wOUluUnlZVzV6YkdGMFpTZ3pNREEzTnk0M0xEQXBJajQ4ZFhObElHUmhkR0V0WXowaVFUQWlJSGhzYVc1ck9taHlaV1k5SWlOTlNsZ3RNVGN0VkVWWUxVNHRRVEFpTHo0OEwyYytQR2NnWkdGMFlTMXRiV3d0Ym05a1pUMGliWFJsZUhRaUlIUnlZVzV6Wm05eWJUMGlkSEpoYm5Oc1lYUmxLRE13TXpJM0xqY3NNQ2tpUGp4MWMyVWdaR0YwWVMxalBTSkJNQ0lnZUd4cGJtczZhSEpsWmowaUkwMUtXQzB4TnkxVVJWZ3RUaTFCTUNJdlBqd3ZaejQ4WnlCa1lYUmhMVzF0YkMxdWIyUmxQU0p0YnlJZ2RISmhibk5tYjNKdFBTSjBjbUZ1YzJ4aGRHVW9NekExTnpjdU55d3dLU0krUEhWelpTQmtZWFJoTFdNOUlqSTRJaUI0YkdsdWF6cG9jbVZtUFNJalRVcFlMVEUzTFZSRldDMU9MVEk0SWk4K1BDOW5QanhuSUdSaGRHRXRiVzFzTFc1dlpHVTlJbTF1SWlCMGNtRnVjMlp2Y20wOUluUnlZVzV6YkdGMFpTZ3pNRGsyTmk0M0xEQXBJajQ4ZFhObElHUmhkR0V0WXowaU16TWlJSGhzYVc1ck9taHlaV1k5SWlOTlNsZ3RNVGN0VkVWWUxVNHRNek1pTHo0OEwyYytQR2NnWkdGMFlTMXRiV3d0Ym05a1pUMGliVzhpSUhSeVlXNXpabTl5YlQwaWRISmhibk5zWVhSbEtETXhORFkyTGpjc01Da2lQangxYzJVZ1pHRjBZUzFqUFNJeU9TSWdlR3hwYm1zNmFISmxaajBpSTAxS1dDMHhOeTFVUlZndFRpMHlPU0l2UGp3dlp6NDhMMmMrUEM5blBqd3ZjM1puUGc9PSIsCgkiUmVhbFZpZXdTaXplSnNvbiIgOiAie1wiaGVpZ2h0XCI6NDEwLjcxNDMwMjA2Mjk4ODMsXCJ3aWR0aFwiOjkxNzguNTcxMTY2OTkyMTg4fSIKfQo="/>
    </extobj>
    <extobj name="2384804F-3998-4D57-9195-F3826E402611-3">
      <extobjdata type="2384804F-3998-4D57-9195-F3826E402611" data="ewoJIkltZ1NldHRpbmdKc29uIiA6ICJ7XCJoZWlnaHRcIjoxNy44NTcxNDI4NTcxNDI4NTQsXCJ3aWR0aFwiOjExOS42NDI4NTcxNDI4NTcxMn0iLAoJIkxhdGV4IiA6ICJwKHgpPVxcZGVsdGEoeC1cXG11KSIsCgkiTGF0ZXhJbWdCYXNlNjQiIDogIlBITjJaeUI0Yld4dWN6MGlhSFIwY0RvdkwzZDNkeTUzTXk1dmNtY3ZNakF3TUM5emRtY2lJSGRwWkhSb1BTSXhOUzR6T1RobGVDSWdhR1ZwWjJoMFBTSXlMakkyTW1WNElpQnliMnhsUFNKcGJXY2lJR1p2WTNWellXSnNaVDBpWm1Gc2MyVWlJSFpwWlhkQ2IzZzlJakFnTFRjMU1DQTJPREEySURFd01EQWlJSGh0Ykc1ek9uaHNhVzVyUFNKb2RIUndPaTh2ZDNkM0xuY3pMbTl5Wnk4eE9UazVMM2hzYVc1cklpQmhjbWxoTFdocFpHUmxiajBpZEhKMVpTSWdjM1I1YkdVOUluWmxjblJwWTJGc0xXRnNhV2R1T2lBdE1DNDFOalpsZURzZ2JXRjRMWGRwWkhSb09pQTVPQ1U3SWo0OFpHVm1jejQ4Y0dGMGFDQnBaRDBpVFVwWUxUTTBMVlJGV0MxSkxURkVORFZFSWlCa1BTSk5Nak1nTWpnM1VUSTBJREk1TUNBeU5TQXlPVFZVTXpBZ016RTNWRFF3SURNME9GUTFOU0F6T0RGVU56VWdOREV4VkRFd01TQTBNek5VTVRNMElEUTBNbEV5TURrZ05EUXlJREl6TUNBek56aE1NalF3SURNNE4xRXpNRElnTkRReUlETTFPQ0EwTkRKUk5ESXpJRFEwTWlBME5qQWdNemsxVkRRNU55QXlPREZSTkRrM0lERTNNeUEwTWpFZ09ESlVNalE1SUMweE1GRXlNamNnTFRFd0lESXhNQ0F0TkZFeE9Ua2dNU0F4T0RjZ01URlVNVFk0SURJNFRERTJNU0F6TmxFeE5qQWdNelVnTVRNNUlDMDFNVlF4TVRnZ0xURXpPRkV4TVRnZ0xURTBOQ0F4TWpZZ0xURTBOVlF4TmpNZ0xURTBPRWd4T0RoUk1UazBJQzB4TlRVZ01UazBJQzB4TlRkVU1Ua3hJQzB4TnpWUk1UZzRJQzB4T0RjZ01UZzFJQzB4T1RCVU1UY3lJQzB4T1RSUk1UY3dJQzB4T1RRZ01UWXhJQzB4T1RSVU1USTNJQzB4T1ROVU5qVWdMVEU1TWxFdE5TQXRNVGt5SUMweU5DQXRNVGswU0Mwek1sRXRNemtnTFRFNE55QXRNemtnTFRFNE0xRXRNemNnTFRFMU5pQXRNallnTFRFME9FZ3RObEV5T0NBdE1UUTNJRE16SUMweE16WlJNellnTFRFek1DQTVOQ0F4TUROVU1UVTFJRE0xTUZFeE5UWWdNelUxSURFMU5pQXpOalJSTVRVMklEUXdOU0F4TXpFZ05EQTFVVEV3T1NBME1EVWdPVFFnTXpjM1ZEY3hJRE14TmxRMU9TQXlPREJSTlRjZ01qYzRJRFF6SURJM09FZ3lPVkV5TXlBeU9EUWdNak1nTWpnM1drMHhOemdnTVRBeVVUSXdNQ0F5TmlBeU5USWdNalpSTWpneUlESTJJRE14TUNBME9WUXpOVFlnTVRBM1VUTTNOQ0F4TkRFZ016a3lJREl4TlZRME1URWdNekkxVmpNek1WRTBNVEVnTkRBMUlETTFNQ0EwTURWUk16TTVJRFF3TlNBek1qZ2dOREF5VkRNd05pQXpPVE5VTWpnMklETTRNRlF5TmprZ016WTFWREkxTkNBek5UQlVNalF6SURNek5sUXlNelVnTXpJMlRESXpNaUF6TWpKUk1qTXlJRE15TVNBeU1qa2dNekE0VkRJeE9DQXlOalJVTWpBMElESXhNbEV4TnpnZ01UQTJJREUzT0NBeE1ESmFJaTgrUEhCaGRHZ2dhV1E5SWsxS1dDMHpOQzFVUlZndFRpMHlPQ0lnWkQwaVRUazBJREkxTUZFNU5DQXpNVGtnTVRBMElETTRNVlF4TWpjZ05EZzRWREUyTkNBMU56WlVNakF5SURZME0xUXlORFFnTmprMVZESTNOeUEzTWpsVU16QXlJRGMxTUVnek1UVklNekU1VVRNek15QTNOVEFnTXpNeklEYzBNVkV6TXpNZ056TTRJRE14TmlBM01qQlVNamMxSURZMk4xUXlNallnTlRneFZERTROQ0EwTkROVU1UWTNJREkxTUZReE9EUWdOVGhVTWpJMUlDMDRNVlF5TnpRZ0xURTJOMVF6TVRZZ0xUSXlNRlF6TXpNZ0xUSTBNVkV6TXpNZ0xUSTFNQ0F6TVRnZ0xUSTFNRWd6TVRWSU16QXlUREkzTkNBdE1qSTJVVEU0TUNBdE1UUXhJREV6TnlBdE1UUlVPVFFnTWpVd1dpSXZQanh3WVhSb0lHbGtQU0pOU2xndE16UXRWRVZZTFVrdE1VUTBOalVpSUdROUlrMDFNaUF5T0RsUk5Ua2dNek14SURFd05pQXpPRFpVTWpJeUlEUTBNbEV5TlRjZ05EUXlJREk0TmlBME1qUlVNekk1SURNM09WRXpOekVnTkRReUlEUXpNQ0EwTkRKUk5EWTNJRFEwTWlBME9UUWdOREl3VkRVeU1pQXpOakZSTlRJeUlETXpNaUExTURnZ016RTBWRFE0TVNBeU9USlVORFU0SURJNE9GRTBNemtnTWpnNElEUXlOeUF5T1RsVU5ERTFJRE15T0ZFME1UVWdNemMwSURRMk5TQXpPVEZSTkRVMElEUXdOQ0EwTWpVZ05EQTBVVFF4TWlBME1EUWdOREEySURRd01sRXpOamdnTXpnMklETTFNQ0F6TXpaUk1qa3dJREV4TlNBeU9UQWdOemhSTWprd0lEVXdJRE13TmlBek9GUXpOREVnTWpaUk16YzRJREkySURReE5DQTFPVlEwTmpNZ01UUXdVVFEyTmlBeE5UQWdORFk1SURFMU1WUTBPRFVnTVRVelNEUTRPVkUxTURRZ01UVXpJRFV3TkNBeE5EVlJOVEEwSURFME5DQTFNRElnTVRNMFVUUTROaUEzTnlBME5EQWdNek5VTXpNeklDMHhNVkV5TmpNZ0xURXhJREl5TnlBMU1sRXhPRFlnTFRFd0lERXpNeUF0TVRCSU1USTNVVGM0SUMweE1DQTFOeUF4TmxRek5TQTNNVkV6TlNBeE1ETWdOVFFnTVRJelZEazVJREUwTTFFeE5ESWdNVFF6SURFME1pQXhNREZSTVRReUlEZ3hJREV6TUNBMk5sUXhNRGNnTkRaVU9UUWdOREZNT1RFZ05EQlJPVEVnTXprZ09UY2dNelpVTVRFeklESTVWREV6TWlBeU5sRXhOamdnTWpZZ01UazBJRGN4VVRJd015QTROeUF5TVRjZ01UTTVWREkwTlNBeU5EZFVNall4SURNeE0xRXlOallnTXpRd0lESTJOaUF6TlRKUk1qWTJJRE00TUNBeU5URWdNemt5VkRJeE55QTBNRFJSTVRjM0lEUXdOQ0F4TkRJZ016Y3lWRGt6SURJNU1GRTVNU0F5T0RFZ09EZ2dNamd3VkRjeUlESTNPRWcxT0ZFMU1pQXlPRFFnTlRJZ01qZzVXaUl2UGp4d1lYUm9JR2xrUFNKTlNsZ3RNelF0VkVWWUxVNHRNamtpSUdROUlrMDJNQ0EzTkRsTU5qUWdOelV3VVRZNUlEYzFNQ0EzTkNBM05UQklPRFpNTVRFMElEY3lObEV5TURnZ05qUXhJREkxTVNBMU1UUlVNamswSURJMU1GRXlPVFFnTVRneUlESTROQ0F4TVRsVU1qWXhJREV5VkRJeU5DQXROelpVTVRnMklDMHhORE5VTVRRMUlDMHhPVFJVTVRFeklDMHlNamRVT1RBZ0xUSTBObEU0TnlBdE1qUTVJRGcySUMweU5UQklOelJSTmpZZ0xUSTFNQ0EyTXlBdE1qVXdWRFU0SUMweU5EZFVOVFVnTFRJek9GRTFOaUF0TWpNM0lEWTJJQzB5TWpWUk1qSXhJQzAyTkNBeU1qRWdNalV3VkRZMklEY3lOVkUxTmlBM016Y2dOVFVnTnpNNFVUVTFJRGMwTmlBMk1DQTNORGxhSWk4K1BIQmhkR2dnYVdROUlrMUtXQzB6TkMxVVJWZ3RUaTB6UkNJZ1pEMGlUVFUySURNME4xRTFOaUF6TmpBZ056QWdNelkzU0Rjd04xRTNNaklnTXpVNUlEY3lNaUF6TkRkUk56SXlJRE16TmlBM01EZ2dNekk0VERNNU1DQXpNamRJTnpKUk5UWWdNek15SURVMklETTBOMXBOTlRZZ01UVXpVVFUySURFMk9DQTNNaUF4TnpOSU56QTRVVGN5TWlBeE5qTWdOekl5SURFMU0xRTNNaklnTVRRd0lEY3dOeUF4TXpOSU56QlJOVFlnTVRRd0lEVTJJREUxTTFvaUx6NDhjR0YwYUNCcFpEMGlUVXBZTFRNMExWUkZXQzFKTFRGRU5rWkdJaUJrUFNKTk1UazFJRFl3T1ZFeE9UVWdOalUySURJeU55QTJPRFpVTXpBeUlEY3hOMUV6TVRrZ056RTJJRE0xTVNBM01EbFVOREEzSURZNU4xUTBNek1nTmprd1VUUTFNU0EyT0RJZ05EVXhJRFkyTWxFME5URWdOalEwSURRek9DQTJNamhVTkRBeklEWXhNbEV6T0RJZ05qRXlJRE0wT0NBMk5ERlVNamc0SURZM01WUXlORGtnTmpVM1ZESXpOU0EyTWpoUk1qTTFJRFU0TkNBek16UWdORFl6VVRRd01TQXpOemtnTkRBeElESTVNbEUwTURFZ01UWTVJRE0wTUNBNE1GUXlNRFVnTFRFd1NERTVPRkV4TWpjZ0xURXdJRGd6SURNMlZETTJJREUxTTFFek5pQXlPRFlnTVRVeElETTRNbEV4T1RFZ05ERXpJREkxTWlBME16UlJNalV5SURRek5TQXlORFVnTkRRNVZESXpNQ0EwT0RGVU1qRTBJRFV5TVZReU1ERWdOVFkyVkRFNU5TQTJNRGxhVFRFeE1pQXhNekJSTVRFeUlEZ3pJREV6TmlBMU5WUXlNRFFnTWpkUk1qTXpJREkzSURJMU5pQTFNVlF5T1RFZ01URXhWRE13T1NBeE56aFVNekUySURJek1sRXpNVFlnTWpZM0lETXdPU0F5T1RoVU1qazFJRE0wTkZReU5qa2dOREF3VERJMU9TQXpPVFpSTWpFMUlETTRNU0F4T0RNZ016UXlWREV6TnlBeU5UWlVNVEU0SURFM09WUXhNVElnTVRNd1dpSXZQanh3WVhSb0lHbGtQU0pOU2xndE16UXRWRVZZTFU0dE1qSXhNaUlnWkQwaVRUZzBJREl6TjFRNE5DQXlOVEJVT1RnZ01qY3dTRFkzT1ZFMk9UUWdNall5SURZNU5DQXlOVEJVTmpjNUlESXpNRWc1T0ZFNE5DQXlNemNnT0RRZ01qVXdXaUl2UGp4d1lYUm9JR2xrUFNKTlNsZ3RNelF0VkVWWUxVa3RNVVEzTURjaUlHUTlJazAxT0NBdE1qRTJVVFEwSUMweU1UWWdNelFnTFRJd09GUXlNeUF0TVRnMlVUSXpJQzB4TnpZZ09UWWdNVEUyVkRFM015QTBNVFJSTVRnMklEUTBNaUF5TVRrZ05EUXlVVEl6TVNBME5ERWdNak01SURRek5WUXlORGtnTkRJelZESTFNU0EwTVROUk1qVXhJRFF3TVNBeU1qQWdNamM1VkRFNE55QXhOREpSTVRnMUlERXpNU0F4T0RVZ01UQTNWams1VVRFNE5TQXlOaUF5TlRJZ01qWlJNall4SURJMklESTNNQ0F5TjFReU9EY2dNekZVTXpBeUlETTRWRE14TlNBME5WUXpNamNnTlRWVU16TTRJRFkxVkRNME9DQTNOMVF6TlRZZ09EaFVNelkxSURFd01Fd3pOeklnTVRFd1REUXdPQ0F5TlROUk5EUTBJRE01TlNBME5EZ2dOREEwVVRRMk1TQTBNekVnTkRreElEUXpNVkUxTURRZ05ETXhJRFV4TWlBME1qUlVOVEl6SURReE1sUTFNalVnTkRBeVREUTBPU0E0TkZFME5EZ2dOemtnTkRRNElEWTRVVFEwT0NBME15QTBOVFVnTXpWVU5EYzJJREkyVVRRNE5TQXlOeUEwT1RZZ016VlJOVEUzSURVMUlEVXpOeUF4TXpGUk5UUXpJREUxTVNBMU5EY2dNVFV5VVRVME9TQXhOVE1nTlRVM0lERTFNMGcxTmpGUk5UZ3dJREUxTXlBMU9EQWdNVFEwVVRVNE1DQXhNemdnTlRjMUlERXhOMVExTlRVZ05qTlVOVEl6SURFelVUVXhNQ0F3SURRNU1TQXRPRkUwT0RNZ0xURXdJRFEyTnlBdE1UQlJORFEySUMweE1DQTBNamtnTFRSVU5EQXlJREV4VkRNNE5TQXlPVlF6TnpZZ05EUlVNemMwSURVeFRETTJPQ0EwTlZFek5qSWdNemtnTXpVd0lETXdWRE15TkNBeE1sUXlPRGdnTFRSVU1qUTJJQzB4TVZFeE9Ua2dMVEV4SURFMU15QXhNa3d4TWprZ0xUZzFVVEV3T0NBdE1UWTNJREV3TkNBdE1UZ3dWRGt5SUMweU1ESlJOellnTFRJeE5pQTFPQ0F0TWpFMldpSXZQand2WkdWbWN6NDhaeUJ6ZEhKdmEyVTlJbU4xY25KbGJuUkRiMnh2Y2lJZ1ptbHNiRDBpWTNWeWNtVnVkRU52Ykc5eUlpQnpkSEp2YTJVdGQybGtkR2c5SWpBaUlIUnlZVzV6Wm05eWJUMGljMk5oYkdVb01Td3RNU2tpUGp4bklHUmhkR0V0Ylcxc0xXNXZaR1U5SW0xaGRHZ2lQanhuSUdSaGRHRXRiVzFzTFc1dlpHVTlJbTFwSWo0OGRYTmxJR1JoZEdFdFl6MGlNVVEwTlVRaUlIaHNhVzVyT21oeVpXWTlJaU5OU2xndE16UXRWRVZZTFVrdE1VUTBOVVFpTHo0OEwyYytQR2NnWkdGMFlTMXRiV3d0Ym05a1pUMGliVzhpSUhSeVlXNXpabTl5YlQwaWRISmhibk5zWVhSbEtEVXdNeXd3S1NJK1BIVnpaU0JrWVhSaExXTTlJakk0SWlCNGJHbHVhenBvY21WbVBTSWpUVXBZTFRNMExWUkZXQzFPTFRJNElpOCtQQzluUGp4bklHUmhkR0V0Ylcxc0xXNXZaR1U5SW0xcElpQjBjbUZ1YzJadmNtMDlJblJ5WVc1emJHRjBaU2c0T1RJc01Da2lQangxYzJVZ1pHRjBZUzFqUFNJeFJEUTJOU0lnZUd4cGJtczZhSEpsWmowaUkwMUtXQzB6TkMxVVJWZ3RTUzB4UkRRMk5TSXZQand2Wno0OFp5QmtZWFJoTFcxdGJDMXViMlJsUFNKdGJ5SWdkSEpoYm5ObWIzSnRQU0owY21GdWMyeGhkR1VvTVRRMk5Dd3dLU0krUEhWelpTQmtZWFJoTFdNOUlqSTVJaUI0YkdsdWF6cG9jbVZtUFNJalRVcFlMVE0wTFZSRldDMU9MVEk1SWk4K1BDOW5QanhuSUdSaGRHRXRiVzFzTFc1dlpHVTlJbTF2SWlCMGNtRnVjMlp2Y20wOUluUnlZVzV6YkdGMFpTZ3lNVE13TGpnc01Da2lQangxYzJVZ1pHRjBZUzFqUFNJelJDSWdlR3hwYm1zNmFISmxaajBpSTAxS1dDMHpOQzFVUlZndFRpMHpSQ0l2UGp3dlp6NDhaeUJrWVhSaExXMXRiQzF1YjJSbFBTSnRhU0lnZEhKaGJuTm1iM0p0UFNKMGNtRnVjMnhoZEdVb016RTROaTQyTERBcElqNDhkWE5sSUdSaGRHRXRZejBpTVVRMlJrWWlJSGhzYVc1ck9taHlaV1k5SWlOTlNsZ3RNelF0VkVWWUxVa3RNVVEyUmtZaUx6NDhMMmMrUEdjZ1pHRjBZUzF0Yld3dGJtOWtaVDBpYlc4aUlIUnlZVzV6Wm05eWJUMGlkSEpoYm5Oc1lYUmxLRE0yTXpBdU5pd3dLU0krUEhWelpTQmtZWFJoTFdNOUlqSTRJaUI0YkdsdWF6cG9jbVZtUFNJalRVcFlMVE0wTFZSRldDMU9MVEk0SWk4K1BDOW5QanhuSUdSaGRHRXRiVzFzTFc1dlpHVTlJbTFwSWlCMGNtRnVjMlp2Y20wOUluUnlZVzV6YkdGMFpTZzBNREU1TGpZc01Da2lQangxYzJVZ1pHRjBZUzFqUFNJeFJEUTJOU0lnZUd4cGJtczZhSEpsWmowaUkwMUtXQzB6TkMxVVJWZ3RTUzB4UkRRMk5TSXZQand2Wno0OFp5QmtZWFJoTFcxdGJDMXViMlJsUFNKdGJ5SWdkSEpoYm5ObWIzSnRQU0owY21GdWMyeGhkR1VvTkRneE15NDRMREFwSWo0OGRYTmxJR1JoZEdFdFl6MGlNakl4TWlJZ2VHeHBibXM2YUhKbFpqMGlJMDFLV0Mwek5DMVVSVmd0VGkweU1qRXlJaTgrUEM5blBqeG5JR1JoZEdFdGJXMXNMVzV2WkdVOUltMXBJaUIwY21GdWMyWnZjbTA5SW5SeVlXNXpiR0YwWlNnMU9ERTBMREFwSWo0OGRYTmxJR1JoZEdFdFl6MGlNVVEzTURjaUlIaHNhVzVyT21oeVpXWTlJaU5OU2xndE16UXRWRVZZTFVrdE1VUTNNRGNpTHo0OEwyYytQR2NnWkdGMFlTMXRiV3d0Ym05a1pUMGliVzhpSUhSeVlXNXpabTl5YlQwaWRISmhibk5zWVhSbEtEWTBNVGNzTUNraVBqeDFjMlVnWkdGMFlTMWpQU0l5T1NJZ2VHeHBibXM2YUhKbFpqMGlJMDFLV0Mwek5DMVVSVmd0VGkweU9TSXZQand2Wno0OEwyYytQQzluUGp3dmMzWm5QZz09IiwKCSJSZWFsVmlld1NpemVKc29uIiA6ICJ7XCJoZWlnaHRcIjozNTIsXCJ3aWR0aFwiOjIzOTN9Igp9Cg=="/>
    </extobj>
    <extobj name="2384804F-3998-4D57-9195-F3826E402611-4">
      <extobjdata type="2384804F-3998-4D57-9195-F3826E402611" data="ewoJIkltZ1NldHRpbmdKc29uIiA6ICJ7XCJoZWlnaHRcIjoxNy44NTcxNDI4NTcxNDI4NTQsXCJ3aWR0aFwiOjExMy4zOTI4NTcxNDI4NTcxNH0iLAoJIkxhdGV4IiA6ICJiPVxceyB4LHksdyxoIFxcfSAiLAoJIkxhdGV4SW1nQmFzZTY0IiA6ICJQSE4yWnlCNGJXeHVjejBpYUhSMGNEb3ZMM2QzZHk1M015NXZjbWN2TWpBd01DOXpkbWNpSUhkcFpIUm9QU0l4TkM0MU9UUmxlQ0lnYUdWcFoyaDBQU0l5TGpJMk1tVjRJaUJ5YjJ4bFBTSnBiV2NpSUdadlkzVnpZV0pzWlQwaVptRnNjMlVpSUhacFpYZENiM2c5SWpBZ0xUYzFNQ0EyTkRVd0xqWWdNVEF3TUNJZ2VHMXNibk02ZUd4cGJtczlJbWgwZEhBNkx5OTNkM2N1ZHpNdWIzSm5MekU1T1RrdmVHeHBibXNpSUdGeWFXRXRhR2xrWkdWdVBTSjBjblZsSWlCemRIbHNaVDBpZG1WeWRHbGpZV3d0WVd4cFoyNDZJQzB3TGpVMk5tVjRPeUJ0WVhndGQybGtkR2c2SURrNEpUc2lQanhrWldaelBqeHdZWFJvSUdsa1BTSk5TbGd0TWkxVVJWZ3RTUzB4UkRRMFJpSWdaRDBpVFRjeklEWTBOMUUzTXlBMk5UY2dOemNnTmpjd1ZEZzVJRFk0TTFFNU1DQTJPRE1nTVRZeElEWTRPRlF5TXpRZ05qazBVVEkwTmlBMk9UUWdNalEySURZNE5WUXlNVElnTlRReVVUSXdOQ0ExTURnZ01UazFJRFEzTWxReE9EQWdOREU0VERFM05pQXpPVGxSTVRjMklETTVOaUF4T0RJZ05EQXlVVEl6TVNBME5ESWdNamd6SURRME1sRXpORFVnTkRReUlETTRNeUF6T1RaVU5ESXlJREk0TUZFME1qSWdNVFk1SURNME15QTNPVlF4TnpNZ0xURXhVVEV5TXlBdE1URWdPRElnTWpkVU5EQWdNVFV3VmpFMU9WRTBNQ0F4T0RBZ05EZ2dNakUzVkRrM0lEUXhORkV4TkRjZ05qRXhJREUwTnlBMk1qTlVNVEE1SURZek4xRXhNRFFnTmpNM0lERXdNU0EyTXpkSU9UWlJPRFlnTmpNM0lEZ3pJRFl6TjFRM05pQTJOREJVTnpNZ05qUTNXazB6TXpZZ016STFWak16TVZFek16WWdOREExSURJM05TQTBNRFZSTWpVNElEUXdOU0F5TkRBZ016azNWREl3TnlBek56WlVNVGd4SURNMU1sUXhOak1nTXpNd1RERTFOeUF6TWpKTU1UTTJJREl6TmxFeE1UUWdNVFV3SURFeE5DQXhNVFJSTVRFMElEWTJJREV6T0NBME1sRXhOVFFnTWpZZ01UYzRJREkyVVRJeE1TQXlOaUF5TkRVZ05UaFJNamN3SURneElESTROU0F4TVRSVU16RTRJREl4T1ZFek16WWdNamt4SURNek5pQXpNalZhSWk4K1BIQmhkR2dnYVdROUlrMUtXQzB5TFZSRldDMU9MVE5FSWlCa1BTSk5OVFlnTXpRM1VUVTJJRE0yTUNBM01DQXpOamRJTnpBM1VUY3lNaUF6TlRrZ056SXlJRE0wTjFFM01qSWdNek0ySURjd09DQXpNamhNTXprd0lETXlOMGczTWxFMU5pQXpNeklnTlRZZ016UTNXazAxTmlBeE5UTlJOVFlnTVRZNElEY3lJREUzTTBnM01EaFJOekl5SURFMk15QTNNaklnTVRVelVUY3lNaUF4TkRBZ056QTNJREV6TTBnM01GRTFOaUF4TkRBZ05UWWdNVFV6V2lJdlBqeHdZWFJvSUdsa1BTSk5TbGd0TWkxVVJWZ3RUaTAzUWlJZ1pEMGlUVFF6TkNBdE1qTXhVVFF6TkNBdE1qUTBJRFF5T0NBdE1qVXdTRFF4TUZFeU9ERWdMVEkxTUNBeU16QWdMVEU0TkZFeU1qVWdMVEUzTnlBeU1qSWdMVEUzTWxReU1UY2dMVEUyTVZReU1UTWdMVEUwT0ZReU1URWdMVEV6TTFReU1UQWdMVEV4TVZReU1Ea2dMVGcwVkRJd09TQXRORGRVTWpBNUlEQlJNakE1SURJeElESXdPU0ExTTFFeU1EZ2dNVFF5SURJd05DQXhOVE5STWpBeklERTFOQ0F5TURNZ01UVTFVVEU0T1NBeE9URWdNVFV6SURJeE1WUTRNaUF5TXpGUk56RWdNak14SURZNElESXpORlEyTlNBeU5UQlVOamdnTWpZMlZEZ3lJREkyT1ZFeE1UWWdNalk1SURFMU1pQXlPRGxVTWpBeklETTBOVkV5TURnZ016VTJJREl3T0NBek56ZFVNakE1SURVeU9WWTFOemxSTWpBNUlEWXpOQ0F5TVRVZ05qVTJWREkwTkNBMk9UaFJNamN3SURjeU5DQXpNalFnTnpRd1VUTTJNU0EzTkRnZ016YzNJRGMwT1ZFek56a2dOelE1SURNNU1DQTNORGxVTkRBNElEYzFNRWcwTWpoUk5ETTBJRGMwTkNBME16UWdOek15VVRRek5DQTNNVGtnTkRNeElEY3hObEUwTWprZ056RXpJRFF4TlNBM01UTlJNell5SURjeE1DQXpNeklnTmpnNVZESTVOaUEyTkRkUk1qa3hJRFl6TkNBeU9URWdORGs1VmpReE4xRXlPVEVnTXpjd0lESTRPQ0F6TlROVU1qY3hJRE14TkZFeU5EQWdNamN4SURFNE5DQXlOVFZNTVRjd0lESTFNRXd4T0RRZ01qUTFVVEl3TWlBeU16a2dNakl3SURJek1GUXlOaklnTVRrMlZESTVNQ0F4TXpkUk1qa3hJREV6TVNBeU9URWdNVkV5T1RFZ0xURXpOQ0F5T1RZZ0xURTBOMUV6TURZZ0xURTNOQ0F6TXprZ0xURTVNbFEwTVRVZ0xUSXhNMUUwTWprZ0xUSXhNeUEwTXpFZ0xUSXhObEUwTXpRZ0xUSXhPU0EwTXpRZ0xUSXpNVm9pTHo0OGNHRjBhQ0JwWkQwaVRVcFlMVEl0VkVWWUxVa3RNVVEwTmpVaUlHUTlJazAxTWlBeU9EbFJOVGtnTXpNeElERXdOaUF6T0RaVU1qSXlJRFEwTWxFeU5UY2dORFF5SURJNE5pQTBNalJVTXpJNUlETTNPVkV6TnpFZ05EUXlJRFF6TUNBME5ESlJORFkzSURRME1pQTBPVFFnTkRJd1ZEVXlNaUF6TmpGUk5USXlJRE16TWlBMU1EZ2dNekUwVkRRNE1TQXlPVEpVTkRVNElESTRPRkUwTXprZ01qZzRJRFF5TnlBeU9UbFVOREUxSURNeU9GRTBNVFVnTXpjMElEUTJOU0F6T1RGUk5EVTBJRFF3TkNBME1qVWdOREEwVVRReE1pQTBNRFFnTkRBMklEUXdNbEV6TmpnZ016ZzJJRE0xTUNBek16WlJNamt3SURFeE5TQXlPVEFnTnpoUk1qa3dJRFV3SURNd05pQXpPRlF6TkRFZ01qWlJNemM0SURJMklEUXhOQ0ExT1ZRME5qTWdNVFF3VVRRMk5pQXhOVEFnTkRZNUlERTFNVlEwT0RVZ01UVXpTRFE0T1ZFMU1EUWdNVFV6SURVd05DQXhORFZSTlRBMElERTBOQ0ExTURJZ01UTTBVVFE0TmlBM055QTBOREFnTXpOVU16TXpJQzB4TVZFeU5qTWdMVEV4SURJeU55QTFNbEV4T0RZZ0xURXdJREV6TXlBdE1UQklNVEkzVVRjNElDMHhNQ0ExTnlBeE5sUXpOU0EzTVZFek5TQXhNRE1nTlRRZ01USXpWRGs1SURFME0xRXhORElnTVRReklERTBNaUF4TURGUk1UUXlJRGd4SURFek1DQTJObFF4TURjZ05EWlVPVFFnTkRGTU9URWdOREJST1RFZ016a2dPVGNnTXpaVU1URXpJREk1VkRFek1pQXlObEV4TmpnZ01qWWdNVGswSURjeFVUSXdNeUE0TnlBeU1UY2dNVE01VkRJME5TQXlORGRVTWpZeElETXhNMUV5TmpZZ016UXdJREkyTmlBek5USlJNalkySURNNE1DQXlOVEVnTXpreVZESXhOeUEwTURSUk1UYzNJRFF3TkNBeE5ESWdNemN5VkRreklESTVNRkU1TVNBeU9ERWdPRGdnTWpnd1ZEY3lJREkzT0VnMU9GRTFNaUF5T0RRZ05USWdNamc1V2lJdlBqeHdZWFJvSUdsa1BTSk5TbGd0TWkxVVJWZ3RUaTB5UXlJZ1pEMGlUVGM0SURNMVZEYzRJRFl3VkRrMElERXdNMVF4TXpjZ01USXhVVEUyTlNBeE1qRWdNVGczSURrMlZESXhNQ0E0VVRJeE1DQXRNamNnTWpBeElDMDJNRlF4T0RBZ0xURXhOMVF4TlRRZ0xURTFPRlF4TXpBZ0xURTROVlF4TVRjZ0xURTVORkV4TVRNZ0xURTVOQ0F4TURRZ0xURTROVlE1TlNBdE1UY3lVVGsxSUMweE5qZ2dNVEEySUMweE5UWlVNVE14SUMweE1qWlVNVFUzSUMwM05sUXhOek1nTFROV09Vd3hOeklnT0ZFeE56QWdOeUF4TmpjZ05sUXhOakVnTTFReE5USWdNVlF4TkRBZ01GRXhNVE1nTUNBNU5pQXhOMW9pTHo0OGNHRjBhQ0JwWkQwaVRVcFlMVEl0VkVWWUxVa3RNVVEwTmpZaUlHUTlJazB5TVNBeU9EZFJNakVnTXpBeElETTJJRE16TlZRNE5DQTBNRFpVTVRVNElEUTBNbEV4T1RrZ05EUXlJREl5TkNBME1UbFVNalV3SURNMU5WRXlORGdnTXpNMklESTBOeUF6TXpSUk1qUTNJRE16TVNBeU16RWdNamc0VkRFNU9DQXhPVEZVTVRneUlERXdOVkV4T0RJZ05qSWdNVGsySURRMVZESXpPQ0F5TjFFeU5qRWdNamNnTWpneElETTRWRE14TWlBMk1WUXpNemtnT1RSUk16TTVJRGsxSURNME5DQXhNVFJVTXpVNElERTNNMVF6TnpjZ01qUTNVVFF4TlNBek9UY2dOREU1SURRd05GRTBNeklnTkRNeElEUTJNaUEwTXpGUk5EYzFJRFF6TVNBME9ETWdOREkwVkRRNU5DQTBNVEpVTkRrMklEUXdNMUUwT1RZZ016a3dJRFEwTnlBeE9UTlVNemt4SUMweU0xRXpOak1nTFRFd05pQXlPVFFnTFRFMU5WUXhOVFlnTFRJd05WRXhNVEVnTFRJd05TQTNOeUF0TVRnelZEUXpJQzB4TVRkUk5ETWdMVGsxSURVd0lDMDRNRlEyT1NBdE5UaFVPRGtnTFRRNFZERXdOaUF0TkRWUk1UVXdJQzAwTlNBeE5UQWdMVGczVVRFMU1DQXRNVEEzSURFek9DQXRNVEl5VkRFeE5TQXRNVFF5VkRFd01pQXRNVFEzVERrNUlDMHhORGhSTVRBeElDMHhOVE1nTVRFNElDMHhOakJVTVRVeUlDMHhOamRJTVRZd1VURTNOeUF0TVRZM0lERTROaUF0TVRZMVVUSXhPU0F0TVRVMklESTBOeUF0TVRJM1ZESTVNQ0F0TmpWVU16RXpJQzA1VkRNeU1TQXlNVXd6TVRVZ01UZFJNekE1SURFeklESTVOaUEyVkRJM01DQXRObEV5TlRBZ0xURXhJREl6TVNBdE1URlJNVGcxSUMweE1TQXhOVEFnTVRGVU1UQTBJRGd5VVRFd015QTRPU0F4TURNZ01URXpVVEV3TXlBeE56QWdNVE00SURJMk1sUXhOek1nTXpjNVVURTNNeUF6T0RBZ01UY3pJRE00TVZFeE56TWdNemt3SURFM015QXpPVE5VTVRZNUlEUXdNRlF4TlRnZ05EQTBTREUxTkZFeE16RWdOREEwSURFeE1pQXpPRFZVT0RJZ016UTBWRFkxSURNd01sUTFOeUF5T0RCUk5UVWdNamM0SURReElESTNPRWd5TjFFeU1TQXlPRFFnTWpFZ01qZzNXaUl2UGp4d1lYUm9JR2xrUFNKTlNsZ3RNaTFVUlZndFNTMHhSRFEyTkNJZ1pEMGlUVFU0TUNBek9EVlJOVGd3SURRd05pQTFPVGtnTkRJMFZEWTBNU0EwTkROUk5qVTVJRFEwTXlBMk56UWdOREkxVkRZNU1DQXpOamhSTmprd0lETXpPU0EyTnpFZ01qVXpVVFkxTmlBeE9UY2dOalEwSURFMk1WUTJNRGtnT0RCVU5UVTBJREV5VkRRNE1pQXRNVEZSTkRNNElDMHhNU0EwTURRZ05WUXpOVFVnTkRoUk16VTBJRFEzSURNMU1pQTBORkV6TVRFZ0xURXhJREkxTWlBdE1URlJNakkySUMweE1TQXlNRElnTFRWVU1UVTFJREUwVkRFeE9DQTFNMVF4TURRZ01URTJVVEV3TkNBeE56QWdNVE00SURJMk1sUXhOek1nTXpjNVVURTNNeUF6T0RBZ01UY3pJRE00TVZFeE56TWdNemt3SURFM015QXpPVE5VTVRZNUlEUXdNRlF4TlRnZ05EQTBTREUxTkZFeE16RWdOREEwSURFeE1pQXpPRFZVT0RJZ016UTBWRFkxSURNd01sUTFOeUF5T0RCUk5UVWdNamM0SURReElESTNPRWd5TjFFeU1TQXlPRFFnTWpFZ01qZzNVVEl4SURJNU15QXlPU0F6TVRWVU5USWdNelkyVkRrMklEUXhPRlF4TmpFZ05EUXhVVEl3TkNBME5ERWdNakkzSURReE5sUXlOVEFnTXpVNFVUSTFNQ0F6TkRBZ01qRTNJREkxTUZReE9EUWdNVEV4VVRFNE5DQTJOU0F5TURVZ05EWlVNalU0SURJMlVUTXdNU0F5TmlBek16UWdPRGRNTXpNNUlEazJWakV4T1ZFek16a2dNVEl5SURNek9TQXhNamhVTXpRd0lERXpObFF6TkRFZ01UUXpWRE0wTWlBeE5USlVNelExSURFMk5WUXpORGdnTVRneVZETTFOQ0F5TURaVU16WXlJREl6T0ZRek56TWdNamd4VVRRd01pQXpPVFVnTkRBMklEUXdORkUwTVRrZ05ETXhJRFEwT1NBME16RlJORFk0SURRek1TQTBOelVnTkRJeFZEUTRNeUEwTURKUk5EZ3pJRE00T1NBME5UUWdNamMwVkRReU1pQXhOREpSTkRJd0lERXpNU0EwTWpBZ01UQTNWakV3TUZFME1qQWdPRFVnTkRJeklEY3hWRFEwTWlBME1sUTBPRGNnTWpaUk5UVTRJREkySURZd01DQXhORGhSTmpBNUlERTNNU0EyTWpBZ01qRXpWRFl6TWlBeU56TlJOak15SURNd05pQTJNVGtnTXpJMVZEVTVNeUF6TlRkVU5UZ3dJRE00TlZvaUx6NDhjR0YwYUNCcFpEMGlUVXBZTFRJdFZFVllMVWt0TWpFd1JTSWdaRDBpVFRFek55QTJPRE5STVRNNElEWTRNeUF5TURrZ05qZzRWREk0TWlBMk9UUlJNamswSURZNU5DQXlPVFFnTmpnMVVUSTVOQ0EyTnpRZ01qVTRJRFV6TkZFeU1qQWdNemcySURJeU1DQXpPRE5STWpJd0lETTRNU0F5TWpjZ016ZzRVVEk0T0NBME5ESWdNelUzSURRME1sRTBNVEVnTkRReUlEUTBOQ0EwTVRWVU5EYzRJRE16TmxFME56Z2dNamcxSURRME1DQXhOemhVTkRBeUlEVXdVVFF3TXlBek5pQTBNRGNnTXpGVU5ESXlJREkyVVRRMU1DQXlOaUEwTnpRZ05UWlVOVEV6SURFek9GRTFNVFlnTVRRNUlEVXhPU0F4TlRGVU5UTTFJREUxTTFFMU5UVWdNVFV6SURVMU5TQXhORFZSTlRVMUlERTBOQ0ExTlRFZ01UTXdVVFV6TlNBM01TQTFNREFnTXpOUk5EWTJJQzB4TUNBME1Ua2dMVEV3U0RReE5GRXpOamNnTFRFd0lETTBOaUF4TjFRek1qVWdOelJSTXpJMUlEa3dJRE0yTVNBeE9USlVNems0SURNME5WRXpPVGdnTkRBMElETTFOQ0EwTURSSU16UTVVVEkyTmlBME1EUWdNakExSURNd05rd3hPVGdnTWprelRERTJOQ0F4TlRoUk1UTXlJREk0SURFeU55QXhObEV4TVRRZ0xURXhJRGd6SUMweE1WRTJPU0F0TVRFZ05Ua2dMVEpVTkRnZ01UWlJORGdnTXpBZ01USXhJRE15TUV3eE9UVWdOakUyVVRFNU5TQTJNamtnTVRnNElEWXpNbFF4TkRrZ05qTTNTREV5T0ZFeE1qSWdOalF6SURFeU1pQTJORFZVTVRJMElEWTJORkV4TWprZ05qZ3pJREV6TnlBMk9ETmFJaTgrUEhCaGRHZ2dhV1E5SWsxS1dDMHlMVlJGV0MxT0xUZEVJaUJrUFNKTk5qVWdOek14VVRZMUlEYzBOU0EyT0NBM05EZFVPRGdnTnpVd1VURTNNU0EzTlRBZ01qRTJJRGN5TlZReU56a2dOamN3VVRJNE9DQTJORGtnTWpnNUlEWXpOVlF5T1RFZ05UQXhVVEk1TWlBek5qSWdNamt6SURNMU4xRXpNRFlnTXpFeUlETTBOU0F5T1RGVU5ERTNJREkyT1ZFME1qZ2dNalk1SURRek1TQXlOalpVTkRNMElESTFNRlEwTXpFZ01qTTBWRFF4TnlBeU16RlJNemd3SURJek1TQXpORFVnTWpFd1ZESTVPQ0F4TlRkUk1qa3pJREUwTXlBeU9USWdNVEl4VkRJNU1TQXRNamhXTFRjNVVUSTVNU0F0TVRNMElESTROU0F0TVRVMlZESTFOaUF0TVRrNFVUSXdNaUF0TWpVd0lEZzVJQzB5TlRCUk56RWdMVEkxTUNBMk9DQXRNalEzVkRZMUlDMHlNekJSTmpVZ0xUSXlOQ0EyTlNBdE1qSXpWRFkySUMweU1UaFVOamtnTFRJeE5GUTNOeUF0TWpFelVUa3hJQzB5TVRNZ01UQTRJQzB5TVRCVU1UUTJJQzB5TURCVU1UZ3pJQzB4TnpkVU1qQTNJQzB4TXpsUk1qQTRJQzB4TXpRZ01qQTVJRE5NTWpFd0lERXpPVkV5TWpNZ01UazJJREk0TUNBeU16QlJNekUxSURJME55QXpNekFnTWpVd1VUTXdOU0F5TlRjZ01qZ3dJREkzTUZFeU1qVWdNekEwSURJeE1pQXpOVEpNTWpFd0lETTJNa3d5TURrZ05EazRVVEl3T0NBMk16VWdNakEzSURZME1GRXhPVFVnTmpnd0lERTFOQ0EyT1RaVU56Y2dOekV6VVRZNElEY3hNeUEyTnlBM01UWlVOalVnTnpNeFdpSXZQand2WkdWbWN6NDhaeUJ6ZEhKdmEyVTlJbU4xY25KbGJuUkRiMnh2Y2lJZ1ptbHNiRDBpWTNWeWNtVnVkRU52Ykc5eUlpQnpkSEp2YTJVdGQybGtkR2c5SWpBaUlIUnlZVzV6Wm05eWJUMGljMk5oYkdVb01Td3RNU2tpUGp4bklHUmhkR0V0Ylcxc0xXNXZaR1U5SW0xaGRHZ2lQanhuSUdSaGRHRXRiVzFzTFc1dlpHVTlJbTFwSWo0OGRYTmxJR1JoZEdFdFl6MGlNVVEwTkVZaUlIaHNhVzVyT21oeVpXWTlJaU5OU2xndE1pMVVSVmd0U1MweFJEUTBSaUl2UGp3dlp6NDhaeUJrWVhSaExXMXRiQzF1YjJSbFBTSnRieUlnZEhKaGJuTm1iM0p0UFNKMGNtRnVjMnhoZEdVb056QTJMamdzTUNraVBqeDFjMlVnWkdGMFlTMWpQU0l6UkNJZ2VHeHBibXM2YUhKbFpqMGlJMDFLV0MweUxWUkZXQzFPTFRORUlpOCtQQzluUGp4bklHUmhkR0V0Ylcxc0xXNXZaR1U5SW0xdklpQjBjbUZ1YzJadmNtMDlJblJ5WVc1emJHRjBaU2d4TnpZeUxqWXNNQ2tpUGp4MWMyVWdaR0YwWVMxalBTSTNRaUlnZUd4cGJtczZhSEpsWmowaUkwMUtXQzB5TFZSRldDMU9MVGRDSWk4K1BDOW5QanhuSUdSaGRHRXRiVzFzTFc1dlpHVTlJbTFwSWlCMGNtRnVjMlp2Y20wOUluUnlZVzV6YkdGMFpTZ3lNall5TGpZc01Da2lQangxYzJVZ1pHRjBZUzFqUFNJeFJEUTJOU0lnZUd4cGJtczZhSEpsWmowaUkwMUtXQzB5TFZSRldDMUpMVEZFTkRZMUlpOCtQQzluUGp4bklHUmhkR0V0Ylcxc0xXNXZaR1U5SW0xdklpQjBjbUZ1YzJadmNtMDlJblJ5WVc1emJHRjBaU2d5T0RNMExqWXNNQ2tpUGp4MWMyVWdaR0YwWVMxalBTSXlReUlnZUd4cGJtczZhSEpsWmowaUkwMUtXQzB5TFZSRldDMU9MVEpESWk4K1BDOW5QanhuSUdSaGRHRXRiVzFzTFc1dlpHVTlJbTFwSWlCMGNtRnVjMlp2Y20wOUluUnlZVzV6YkdGMFpTZ3pNamM1TGpJc01Da2lQangxYzJVZ1pHRjBZUzFqUFNJeFJEUTJOaUlnZUd4cGJtczZhSEpsWmowaUkwMUtXQzB5TFZSRldDMUpMVEZFTkRZMklpOCtQQzluUGp4bklHUmhkR0V0Ylcxc0xXNXZaR1U5SW0xdklpQjBjbUZ1YzJadmNtMDlJblJ5WVc1emJHRjBaU2d6TnpZNUxqSXNNQ2tpUGp4MWMyVWdaR0YwWVMxalBTSXlReUlnZUd4cGJtczZhSEpsWmowaUkwMUtXQzB5TFZSRldDMU9MVEpESWk4K1BDOW5QanhuSUdSaGRHRXRiVzFzTFc1dlpHVTlJbTFwSWlCMGNtRnVjMlp2Y20wOUluUnlZVzV6YkdGMFpTZzBNakV6TGprc01Da2lQangxYzJVZ1pHRjBZUzFqUFNJeFJEUTJOQ0lnZUd4cGJtczZhSEpsWmowaUkwMUtXQzB5TFZSRldDMUpMVEZFTkRZMElpOCtQQzluUGp4bklHUmhkR0V0Ylcxc0xXNXZaR1U5SW0xdklpQjBjbUZ1YzJadmNtMDlJblJ5WVc1emJHRjBaU2cwT1RJNUxqa3NNQ2tpUGp4MWMyVWdaR0YwWVMxalBTSXlReUlnZUd4cGJtczZhSEpsWmowaUkwMUtXQzB5TFZSRldDMU9MVEpESWk4K1BDOW5QanhuSUdSaGRHRXRiVzFzTFc1dlpHVTlJbTFwSWlCMGNtRnVjMlp2Y20wOUluUnlZVzV6YkdGMFpTZzFNemMwTGpZc01Da2lQangxYzJVZ1pHRjBZUzFqUFNJeU1UQkZJaUI0YkdsdWF6cG9jbVZtUFNJalRVcFlMVEl0VkVWWUxVa3RNakV3UlNJdlBqd3ZaejQ4WnlCa1lYUmhMVzF0YkMxdWIyUmxQU0p0YnlJZ2RISmhibk5tYjNKdFBTSjBjbUZ1YzJ4aGRHVW9OVGsxTUM0MkxEQXBJajQ4ZFhObElHUmhkR0V0WXowaU4wUWlJSGhzYVc1ck9taHlaV1k5SWlOTlNsZ3RNaTFVUlZndFRpMDNSQ0l2UGp3dlp6NDhMMmMrUEM5blBqd3ZjM1puUGc9PSIsCgkiUmVhbFZpZXdTaXplSnNvbiIgOiAie1wiaGVpZ2h0XCI6MzU3LjE0Mjg2ODA0MTk5MjIsXCJ3aWR0aFwiOjIyNjcuODU3MjA4MjUxOTUzfSIKfQo="/>
    </extobj>
    <extobj name="2384804F-3998-4D57-9195-F3826E402611-5">
      <extobjdata type="2384804F-3998-4D57-9195-F3826E402611" data="ewoJIkltZ1NldHRpbmdKc29uIiA6ICJ7XCJoZWlnaHRcIjoxOS42NDI4NTcxNDI4NTcxNDIsXCJ3aWR0aFwiOjQ1Ni4yNDk5OTk5OTk5OTk5NH0iLAoJIkxhdGV4IiA6ICJiXnswfT1cXHsgeF8wLHlfMCx3XzAsaF8wIFxcfSB+fn4gXFxSaWdodGFycm93IH5+fiBjXjAgPSBcXHt4XzAsIHlfMFxcfSAsIH4gZF57MH0gPSBcXHsgdF8wLCBiXzAsIGxfMCwgcl8wIFxcfSIsCgkiTGF0ZXhJbWdCYXNlNjQiIDogIlBITjJaeUI0Yld4dWN6MGlhSFIwY0RvdkwzZDNkeTUzTXk1dmNtY3ZNakF3TUM5emRtY2lJSGRwWkhSb1BTSTFPQzQxTkRKbGVDSWdhR1ZwWjJoMFBTSXlMalUyTldWNElpQnliMnhsUFNKcGJXY2lJR1p2WTNWellXSnNaVDBpWm1Gc2MyVWlJSFpwWlhkQ2IzZzlJakFnTFRnNE15NDVJREkxT0RjMUxqY2dNVEV6TXk0NUlpQjRiV3h1Y3pwNGJHbHVhejBpYUhSMGNEb3ZMM2QzZHk1M015NXZjbWN2TVRrNU9TOTRiR2x1YXlJZ1lYSnBZUzFvYVdSa1pXNDlJblJ5ZFdVaUlITjBlV3hsUFNKMlpYSjBhV05oYkMxaGJHbG5iam9nTFRBdU5UWTJaWGc3SUcxaGVDMTNhV1IwYURvZ09UZ2xPeUkrUEdSbFpuTStQSEJoZEdnZ2FXUTlJazFLV0MwMExWUkZXQzFKTFRGRU5EUkdJaUJrUFNKTk56TWdOalEzVVRjeklEWTFOeUEzTnlBMk56QlVPRGtnTmpnelVUa3dJRFk0TXlBeE5qRWdOamc0VkRJek5DQTJPVFJSTWpRMklEWTVOQ0F5TkRZZ05qZzFWREl4TWlBMU5ESlJNakEwSURVd09DQXhPVFVnTkRjeVZERTRNQ0EwTVRoTU1UYzJJRE01T1ZFeE56WWdNemsySURFNE1pQTBNREpSTWpNeElEUTBNaUF5T0RNZ05EUXlVVE0wTlNBME5ESWdNemd6SURNNU5sUTBNaklnTWpnd1VUUXlNaUF4TmprZ016UXpJRGM1VkRFM015QXRNVEZSTVRJeklDMHhNU0E0TWlBeU4xUTBNQ0F4TlRCV01UVTVVVFF3SURFNE1DQTBPQ0F5TVRkVU9UY2dOREUwVVRFME55QTJNVEVnTVRRM0lEWXlNMVF4TURrZ05qTTNVVEV3TkNBMk16Y2dNVEF4SURZek4wZzVObEU0TmlBMk16Y2dPRE1nTmpNM1ZEYzJJRFkwTUZRM015QTJORGRhVFRNek5pQXpNalZXTXpNeFVUTXpOaUEwTURVZ01qYzFJRFF3TlZFeU5UZ2dOREExSURJME1DQXpPVGRVTWpBM0lETTNObFF4T0RFZ016VXlWREUyTXlBek16Qk1NVFUzSURNeU1rd3hNellnTWpNMlVURXhOQ0F4TlRBZ01URTBJREV4TkZFeE1UUWdOallnTVRNNElEUXlVVEUxTkNBeU5pQXhOemdnTWpaUk1qRXhJREkySURJME5TQTFPRkV5TnpBZ09ERWdNamcxSURFeE5GUXpNVGdnTWpFNVVUTXpOaUF5T1RFZ016TTJJRE15TlZvaUx6NDhjR0YwYUNCcFpEMGlUVXBZTFRRdFZFVllMVTR0TXpBaUlHUTlJazA1TmlBMU9EVlJNVFV5SURZMk5pQXlORGtnTmpZMlVUSTVOeUEyTmpZZ016UTFJRFkwTUZRME1qTWdOVFE0VVRRMk1DQTBOalVnTkRZd0lETXlNRkUwTmpBZ01UWTFJRFF4TnlBNE0xRXpPVGNnTkRFZ016WXlJREUyVkRNd01TQXRNVFZVTWpVd0lDMHlNbEV5TWpRZ0xUSXlJREU1T0NBdE1UWlVNVE0zSURFMlZEZ3lJRGd6VVRNNUlERTJOU0F6T1NBek1qQlJNemtnTkRrMElEazJJRFU0TlZwTk16SXhJRFU1TjFFeU9URWdOakk1SURJMU1DQTJNamxSTWpBNElEWXlPU0F4TnpnZ05UazNVVEUxTXlBMU56RWdNVFExSURVeU5WUXhNemNnTXpNelVURXpOeUF4TnpVZ01UUTFJREV5TlZReE9ERWdORFpSTWpBNUlERTJJREkxTUNBeE5sRXlPVEFnTVRZZ016RTRJRFEyVVRNME55QTNOaUF6TlRRZ01UTXdWRE0yTWlBek16TlJNell5SURRM09DQXpOVFFnTlRJMFZETXlNU0ExT1RkYUlpOCtQSEJoZEdnZ2FXUTlJazFLV0MwMExWUkZXQzFPTFRORUlpQmtQU0pOTlRZZ016UTNVVFUySURNMk1DQTNNQ0F6TmpkSU56QTNVVGN5TWlBek5Ua2dOekl5SURNME4xRTNNaklnTXpNMklEY3dPQ0F6TWpoTU16a3dJRE15TjBnM01sRTFOaUF6TXpJZ05UWWdNelEzV2swMU5pQXhOVE5STlRZZ01UWTRJRGN5SURFM00wZzNNRGhSTnpJeUlERTJNeUEzTWpJZ01UVXpVVGN5TWlBeE5EQWdOekEzSURFek0wZzNNRkUxTmlBeE5EQWdOVFlnTVRVeldpSXZQanh3WVhSb0lHbGtQU0pOU2xndE5DMVVSVmd0VGkwM1FpSWdaRDBpVFRRek5DQXRNak14VVRRek5DQXRNalEwSURReU9DQXRNalV3U0RReE1GRXlPREVnTFRJMU1DQXlNekFnTFRFNE5GRXlNalVnTFRFM055QXlNaklnTFRFM01sUXlNVGNnTFRFMk1WUXlNVE1nTFRFME9GUXlNVEVnTFRFek0xUXlNVEFnTFRFeE1WUXlNRGtnTFRnMFZESXdPU0F0TkRkVU1qQTVJREJSTWpBNUlESXhJREl3T1NBMU0xRXlNRGdnTVRReUlESXdOQ0F4TlROUk1qQXpJREUxTkNBeU1ETWdNVFUxVVRFNE9TQXhPVEVnTVRVeklESXhNVlE0TWlBeU16RlJOekVnTWpNeElEWTRJREl6TkZRMk5TQXlOVEJVTmpnZ01qWTJWRGd5SURJMk9WRXhNVFlnTWpZNUlERTFNaUF5T0RsVU1qQXpJRE0wTlZFeU1EZ2dNelUySURJd09DQXpOemRVTWpBNUlEVXlPVlkxTnpsUk1qQTVJRFl6TkNBeU1UVWdOalUyVkRJME5DQTJPVGhSTWpjd0lEY3lOQ0F6TWpRZ056UXdVVE0yTVNBM05EZ2dNemMzSURjME9WRXpOemtnTnpRNUlETTVNQ0EzTkRsVU5EQTRJRGMxTUVnME1qaFJORE0wSURjME5DQTBNelFnTnpNeVVUUXpOQ0EzTVRrZ05ETXhJRGN4TmxFME1qa2dOekV6SURReE5TQTNNVE5STXpZeUlEY3hNQ0F6TXpJZ05qZzVWREk1TmlBMk5EZFJNamt4SURZek5DQXlPVEVnTkRrNVZqUXhOMUV5T1RFZ016Y3dJREk0T0NBek5UTlVNamN4SURNeE5GRXlOREFnTWpjeElERTROQ0F5TlRWTU1UY3dJREkxTUV3eE9EUWdNalExVVRJd01pQXlNemtnTWpJd0lESXpNRlF5TmpJZ01UazJWREk1TUNBeE16ZFJNamt4SURFek1TQXlPVEVnTVZFeU9URWdMVEV6TkNBeU9UWWdMVEUwTjFFek1EWWdMVEUzTkNBek16a2dMVEU1TWxRME1UVWdMVEl4TTFFME1qa2dMVEl4TXlBME16RWdMVEl4TmxFME16UWdMVEl4T1NBME16UWdMVEl6TVZvaUx6NDhjR0YwYUNCcFpEMGlUVXBZTFRRdFZFVllMVWt0TVVRME5qVWlJR1E5SWswMU1pQXlPRGxSTlRrZ016TXhJREV3TmlBek9EWlVNakl5SURRME1sRXlOVGNnTkRReUlESTROaUEwTWpSVU16STVJRE0zT1ZFek56RWdORFF5SURRek1DQTBOREpSTkRZM0lEUTBNaUEwT1RRZ05ESXdWRFV5TWlBek5qRlJOVEl5SURNek1pQTFNRGdnTXpFMFZEUTRNU0F5T1RKVU5EVTRJREk0T0ZFME16a2dNamc0SURReU55QXlPVGxVTkRFMUlETXlPRkUwTVRVZ016YzBJRFEyTlNBek9URlJORFUwSURRd05DQTBNalVnTkRBMFVUUXhNaUEwTURRZ05EQTJJRFF3TWxFek5qZ2dNemcySURNMU1DQXpNelpSTWprd0lERXhOU0F5T1RBZ056aFJNamt3SURVd0lETXdOaUF6T0ZRek5ERWdNalpSTXpjNElESTJJRFF4TkNBMU9WUTBOak1nTVRRd1VUUTJOaUF4TlRBZ05EWTVJREUxTVZRME9EVWdNVFV6U0RRNE9WRTFNRFFnTVRVeklEVXdOQ0F4TkRWUk5UQTBJREUwTkNBMU1ESWdNVE0wVVRRNE5pQTNOeUEwTkRBZ016TlVNek16SUMweE1WRXlOak1nTFRFeElESXlOeUExTWxFeE9EWWdMVEV3SURFek15QXRNVEJJTVRJM1VUYzRJQzB4TUNBMU55QXhObFF6TlNBM01WRXpOU0F4TURNZ05UUWdNVEl6VkRrNUlERTBNMUV4TkRJZ01UUXpJREUwTWlBeE1ERlJNVFF5SURneElERXpNQ0EyTmxReE1EY2dORFpVT1RRZ05ERk1PVEVnTkRCUk9URWdNemtnT1RjZ016WlVNVEV6SURJNVZERXpNaUF5TmxFeE5qZ2dNallnTVRrMElEY3hVVEl3TXlBNE55QXlNVGNnTVRNNVZESTBOU0F5TkRkVU1qWXhJRE14TTFFeU5qWWdNelF3SURJMk5pQXpOVEpSTWpZMklETTRNQ0F5TlRFZ016a3lWREl4TnlBME1EUlJNVGMzSURRd05DQXhORElnTXpjeVZEa3pJREk1TUZFNU1TQXlPREVnT0RnZ01qZ3dWRGN5SURJM09FZzFPRkUxTWlBeU9EUWdOVElnTWpnNVdpSXZQanh3WVhSb0lHbGtQU0pOU2xndE5DMVVSVmd0VGkweVF5SWdaRDBpVFRjNElETTFWRGM0SURZd1ZEazBJREV3TTFReE16Y2dNVEl4VVRFMk5TQXhNakVnTVRnM0lEazJWREl4TUNBNFVUSXhNQ0F0TWpjZ01qQXhJQzAyTUZReE9EQWdMVEV4TjFReE5UUWdMVEUxT0ZReE16QWdMVEU0TlZReE1UY2dMVEU1TkZFeE1UTWdMVEU1TkNBeE1EUWdMVEU0TlZRNU5TQXRNVGN5VVRrMUlDMHhOamdnTVRBMklDMHhOVFpVTVRNeElDMHhNalpVTVRVM0lDMDNObFF4TnpNZ0xUTldPVXd4TnpJZ09GRXhOekFnTnlBeE5qY2dObFF4TmpFZ00xUXhOVElnTVZReE5EQWdNRkV4TVRNZ01DQTVOaUF4TjFvaUx6NDhjR0YwYUNCcFpEMGlUVXBZTFRRdFZFVllMVWt0TVVRME5qWWlJR1E5SWsweU1TQXlPRGRSTWpFZ016QXhJRE0ySURNek5WUTROQ0EwTURaVU1UVTRJRFEwTWxFeE9Ua2dORFF5SURJeU5DQTBNVGxVTWpVd0lETTFOVkV5TkRnZ016TTJJREkwTnlBek16UlJNalEzSURNek1TQXlNekVnTWpnNFZERTVPQ0F4T1RGVU1UZ3lJREV3TlZFeE9ESWdOaklnTVRrMklEUTFWREl6T0NBeU4xRXlOakVnTWpjZ01qZ3hJRE00VkRNeE1pQTJNVlF6TXprZ09UUlJNek01SURrMUlETTBOQ0F4TVRSVU16VTRJREUzTTFRek56Y2dNalEzVVRReE5TQXpPVGNnTkRFNUlEUXdORkUwTXpJZ05ETXhJRFEyTWlBME16RlJORGMxSURRek1TQTBPRE1nTkRJMFZEUTVOQ0EwTVRKVU5EazJJRFF3TTFFME9UWWdNemt3SURRME55QXhPVE5VTXpreElDMHlNMUV6TmpNZ0xURXdOaUF5T1RRZ0xURTFOVlF4TlRZZ0xUSXdOVkV4TVRFZ0xUSXdOU0EzTnlBdE1UZ3pWRFF6SUMweE1UZFJORE1nTFRrMUlEVXdJQzA0TUZRMk9TQXROVGhVT0RrZ0xUUTRWREV3TmlBdE5EVlJNVFV3SUMwME5TQXhOVEFnTFRnM1VURTFNQ0F0TVRBM0lERXpPQ0F0TVRJeVZERXhOU0F0TVRReVZERXdNaUF0TVRRM1REazVJQzB4TkRoUk1UQXhJQzB4TlRNZ01URTRJQzB4TmpCVU1UVXlJQzB4TmpkSU1UWXdVVEUzTnlBdE1UWTNJREU0TmlBdE1UWTFVVEl4T1NBdE1UVTJJREkwTnlBdE1USTNWREk1TUNBdE5qVlVNekV6SUMwNVZETXlNU0F5TVV3ek1UVWdNVGRSTXpBNUlERXpJREk1TmlBMlZESTNNQ0F0TmxFeU5UQWdMVEV4SURJek1TQXRNVEZSTVRnMUlDMHhNU0F4TlRBZ01URlVNVEEwSURneVVURXdNeUE0T1NBeE1ETWdNVEV6VVRFd015QXhOekFnTVRNNElESTJNbFF4TnpNZ016YzVVVEUzTXlBek9EQWdNVGN6SURNNE1WRXhOek1nTXprd0lERTNNeUF6T1ROVU1UWTVJRFF3TUZReE5UZ2dOREEwU0RFMU5GRXhNekVnTkRBMElERXhNaUF6T0RWVU9ESWdNelEwVkRZMUlETXdNbFExTnlBeU9EQlJOVFVnTWpjNElEUXhJREkzT0VneU4xRXlNU0F5T0RRZ01qRWdNamczV2lJdlBqeHdZWFJvSUdsa1BTSk5TbGd0TkMxVVJWZ3RTUzB4UkRRMk5DSWdaRDBpVFRVNE1DQXpPRFZSTlRnd0lEUXdOaUExT1RrZ05ESTBWRFkwTVNBME5ETlJOalU1SURRME15QTJOelFnTkRJMVZEWTVNQ0F6TmpoUk5qa3dJRE16T1NBMk56RWdNalV6VVRZMU5pQXhPVGNnTmpRMElERTJNVlEyTURrZ09EQlVOVFUwSURFeVZEUTRNaUF0TVRGUk5ETTRJQzB4TVNBME1EUWdOVlF6TlRVZ05EaFJNelUwSURRM0lETTFNaUEwTkZFek1URWdMVEV4SURJMU1pQXRNVEZSTWpJMklDMHhNU0F5TURJZ0xUVlVNVFUxSURFMFZERXhPQ0ExTTFReE1EUWdNVEUyVVRFd05DQXhOekFnTVRNNElESTJNbFF4TnpNZ016YzVVVEUzTXlBek9EQWdNVGN6SURNNE1WRXhOek1nTXprd0lERTNNeUF6T1ROVU1UWTVJRFF3TUZReE5UZ2dOREEwU0RFMU5GRXhNekVnTkRBMElERXhNaUF6T0RWVU9ESWdNelEwVkRZMUlETXdNbFExTnlBeU9EQlJOVFVnTWpjNElEUXhJREkzT0VneU4xRXlNU0F5T0RRZ01qRWdNamczVVRJeElESTVNeUF5T1NBek1UVlVOVElnTXpZMlZEazJJRFF4T0ZReE5qRWdORFF4VVRJd05DQTBOREVnTWpJM0lEUXhObFF5TlRBZ016VTRVVEkxTUNBek5EQWdNakUzSURJMU1GUXhPRFFnTVRFeFVURTROQ0EyTlNBeU1EVWdORFpVTWpVNElESTJVVE13TVNBeU5pQXpNelFnT0RkTU16TTVJRGsyVmpFeE9WRXpNemtnTVRJeUlETXpPU0F4TWpoVU16UXdJREV6TmxRek5ERWdNVFF6VkRNME1pQXhOVEpVTXpRMUlERTJOVlF6TkRnZ01UZ3lWRE0xTkNBeU1EWlVNell5SURJek9GUXpOek1nTWpneFVUUXdNaUF6T1RVZ05EQTJJRFF3TkZFME1Ua2dORE14SURRME9TQTBNekZSTkRZNElEUXpNU0EwTnpVZ05ESXhWRFE0TXlBME1ESlJORGd6SURNNE9TQTBOVFFnTWpjMFZEUXlNaUF4TkRKUk5ESXdJREV6TVNBME1qQWdNVEEzVmpFd01GRTBNakFnT0RVZ05ESXpJRGN4VkRRME1pQTBNbFEwT0RjZ01qWlJOVFU0SURJMklEWXdNQ0F4TkRoUk5qQTVJREUzTVNBMk1qQWdNakV6VkRZek1pQXlOek5STmpNeUlETXdOaUEyTVRrZ016STFWRFU1TXlBek5UZFVOVGd3SURNNE5Wb2lMejQ4Y0dGMGFDQnBaRDBpVFVwWUxUUXRWRVZZTFVrdE1qRXdSU0lnWkQwaVRURXpOeUEyT0ROUk1UTTRJRFk0TXlBeU1Ea2dOamc0VkRJNE1pQTJPVFJSTWprMElEWTVOQ0F5T1RRZ05qZzFVVEk1TkNBMk56UWdNalU0SURVek5GRXlNakFnTXpnMklESXlNQ0F6T0ROUk1qSXdJRE00TVNBeU1qY2dNemc0VVRJNE9DQTBORElnTXpVM0lEUTBNbEUwTVRFZ05EUXlJRFEwTkNBME1UVlVORGM0SURNek5sRTBOemdnTWpnMUlEUTBNQ0F4TnpoVU5EQXlJRFV3VVRRd015QXpOaUEwTURjZ016RlVOREl5SURJMlVUUTFNQ0F5TmlBME56UWdOVFpVTlRFeklERXpPRkUxTVRZZ01UUTVJRFV4T1NBeE5URlVOVE0xSURFMU0xRTFOVFVnTVRVeklEVTFOU0F4TkRWUk5UVTFJREUwTkNBMU5URWdNVE13VVRVek5TQTNNU0ExTURBZ016TlJORFkySUMweE1DQTBNVGtnTFRFd1NEUXhORkV6TmpjZ0xURXdJRE0wTmlBeE4xUXpNalVnTnpSUk16STFJRGt3SURNMk1TQXhPVEpVTXprNElETTBOVkV6T1RnZ05EQTBJRE0xTkNBME1EUklNelE1VVRJMk5pQTBNRFFnTWpBMUlETXdOa3d4T1RnZ01qa3pUREUyTkNBeE5UaFJNVE15SURJNElERXlOeUF4TmxFeE1UUWdMVEV4SURneklDMHhNVkUyT1NBdE1URWdOVGtnTFRKVU5EZ2dNVFpSTkRnZ016QWdNVEl4SURNeU1Fd3hPVFVnTmpFMlVURTVOU0EyTWprZ01UZzRJRFl6TWxReE5Ea2dOak0zU0RFeU9GRXhNaklnTmpReklERXlNaUEyTkRWVU1USTBJRFkyTkZFeE1qa2dOamd6SURFek55QTJPRE5hSWk4K1BIQmhkR2dnYVdROUlrMUtXQzAwTFZSRldDMU9MVGRFSWlCa1BTSk5OalVnTnpNeFVUWTFJRGMwTlNBMk9DQTNORGRVT0RnZ056VXdVVEUzTVNBM05UQWdNakUySURjeU5WUXlOemtnTmpjd1VUSTRPQ0EyTkRrZ01qZzVJRFl6TlZReU9URWdOVEF4VVRJNU1pQXpOaklnTWpreklETTFOMUV6TURZZ016RXlJRE0wTlNBeU9URlVOREUzSURJMk9WRTBNamdnTWpZNUlEUXpNU0F5TmpaVU5ETTBJREkxTUZRME16RWdNak0wVkRReE55QXlNekZSTXpnd0lESXpNU0F6TkRVZ01qRXdWREk1T0NBeE5UZFJNamt6SURFME15QXlPVElnTVRJeFZESTVNU0F0TWpoV0xUYzVVVEk1TVNBdE1UTTBJREk0TlNBdE1UVTJWREkxTmlBdE1UazRVVEl3TWlBdE1qVXdJRGc1SUMweU5UQlJOekVnTFRJMU1DQTJPQ0F0TWpRM1ZEWTFJQzB5TXpCUk5qVWdMVEl5TkNBMk5TQXRNakl6VkRZMklDMHlNVGhVTmprZ0xUSXhORlEzTnlBdE1qRXpVVGt4SUMweU1UTWdNVEE0SUMweU1UQlVNVFEySUMweU1EQlVNVGd6SUMweE56ZFVNakEzSUMweE16bFJNakE0SUMweE16UWdNakE1SUROTU1qRXdJREV6T1ZFeU1qTWdNVGsySURJNE1DQXlNekJSTXpFMUlESTBOeUF6TXpBZ01qVXdVVE13TlNBeU5UY2dNamd3SURJM01GRXlNalVnTXpBMElESXhNaUF6TlRKTU1qRXdJRE0yTWt3eU1Ea2dORGs0VVRJd09DQTJNelVnTWpBM0lEWTBNRkV4T1RVZ05qZ3dJREUxTkNBMk9UWlVOemNnTnpFelVUWTRJRGN4TXlBMk55QTNNVFpVTmpVZ056TXhXaUl2UGp4d1lYUm9JR2xrUFNKTlNsZ3ROQzFVUlZndFRpMUJNQ0lnWkQwaUlpOCtQSEJoZEdnZ2FXUTlJazFLV0MwMExWUkZXQzFPTFRJeFJESWlJR1E5SWswMU9EQWdOVEUwVVRVNE1DQTFNalVnTlRrMklEVXlOVkUyTURFZ05USTFJRFl3TkNBMU1qVlVOakE1SURVeU5WUTJNVE1nTlRJMFZEWXhOU0ExTWpOVU5qRTNJRFV5TUZRMk1Ua2dOVEUzVkRZeU1pQTFNVEpSTmpVNUlEUXpPQ0EzTWpBZ016Z3hWRGd6TVNBek1EQlVPVEkzSURJMk0xRTVORFFnTWpVNElEazBOQ0F5TlRCVU9UTTFJREl6T1ZRNE9UZ2dNakk0VkRnME1DQXlNRFJSTmprMklERXpOQ0EyTWpJZ0xURXlVVFl4T0NBdE1qRWdOakUxSUMweU1sUTJNREFnTFRJMFVUVTRNQ0F0TWpRZ05UZ3dJQzB4TjFFMU9EQWdMVEV6SURVNE5TQXdVVFl5TUNBMk9TQTJOekVnTVRJelREWTRNU0F4TXpOSU56QlJOVFlnTVRRd0lEVTJJREUxTTFFMU5pQXhOamdnTnpJZ01UY3pTRGN5TlV3M016VWdNVGd4VVRjM05DQXlNVEVnT0RVeUlESTFNRkU0TlRFZ01qVXhJRGd6TkNBeU5UbFVOemc1SURJNE0xUTNNelVnTXpFNVREY3lOU0F6TWpkSU56SlJOVFlnTXpNeUlEVTJJRE0wTjFFMU5pQXpOakFnTnpBZ016WTNTRFk0TVV3Mk56RWdNemMzVVRZek9DQTBNVElnTmpBNUlEUTFPRlExT0RBZ05URTBXaUl2UGp4d1lYUm9JR2xrUFNKTlNsZ3ROQzFVUlZndFNTMHhSRFExTUNJZ1pEMGlUVE0wSURFMU9WRXpOQ0F5TmpnZ01USXdJRE0xTlZRek1EWWdORFF5VVRNMk1pQTBORElnTXprMElEUXhPRlEwTWpjZ016VTFVVFF5TnlBek1qWWdOREE0SURNd05sUXpOakFnTWpnMVVUTTBNU0F5T0RVZ016TXdJREk1TlZRek1Ua2dNekkxVkRNek1DQXpOVGxVTXpVeUlETTRNRlF6TmpZZ016ZzJTRE0yTjFFek5qY2dNemc0SURNMk1TQXpPVEpVTXpRd0lEUXdNRlF6TURZZ05EQTBVVEkzTmlBME1EUWdNalE1SURNNU1GRXlNamdnTXpneElESXdOaUF6TlRsUk1UWXlJRE14TlNBeE5ESWdNak0xVkRFeU1TQXhNVGxSTVRJeElEY3pJREUwTnlBMU1GRXhOamtnTWpZZ01qQTFJREkyU0RJd09WRXpNakVnTWpZZ016azBJREV4TVZFME1ETWdNVEl4SURRd05pQXhNakZSTkRFd0lERXlNU0EwTVRrZ01URXlWRFF5T1NBNU9GUTBNakFnT0ROVU16a3hJRFUxVkRNME5pQXlOVlF5T0RJZ01GUXlNRElnTFRFeFVURXlOeUF0TVRFZ09ERWdNemRVTXpRZ01UVTVXaUl2UGp4d1lYUm9JR2xrUFNKTlNsZ3ROQzFVUlZndFNTMHhSRFExTVNJZ1pEMGlUVE0yTmlBMk9ETlJNelkzSURZNE15QTBNemdnTmpnNFZEVXhNU0EyT1RSUk5USXpJRFk1TkNBMU1qTWdOamcyVVRVeU15QTJOemtnTkRVd0lETTRORlF6TnpVZ09ETlVNemMwSURZNFVUTTNOQ0F5TmlBME1ESWdNalpSTkRFeElESTNJRFF5TWlBek5WRTBORE1nTlRVZ05EWXpJREV6TVZFME5qa2dNVFV4SURRM015QXhOVEpSTkRjMUlERTFNeUEwT0RNZ01UVXpTRFE0TjBnME9URlJOVEEySURFMU15QTFNRFlnTVRRMVVUVXdOaUF4TkRBZ05UQXpJREV5T1ZFME9UQWdOemtnTkRjeklEUTRWRFEwTlNBNFZEUXhOeUF0T0ZFME1Ea2dMVEV3SURNNU15QXRNVEJSTXpVNUlDMHhNQ0F6TXpZZ05WUXpNRFlnTXpaTU16QXdJRFV4VVRJNU9TQTFNaUF5T1RZZ05UQlJNamswSURRNElESTVNaUEwTmxFeU16TWdMVEV3SURFM01pQXRNVEJSTVRFM0lDMHhNQ0EzTlNBek1GUXpNeUF4TlRkUk16TWdNakExSURVeklESTFOVlF4TURFZ016UXhVVEUwT0NBek9UZ2dNVGsxSURReU1GUXlPREFnTkRReVVUTXpOaUEwTkRJZ016WTBJRFF3TUZFek5qa2dNemswSURNMk9TQXpPVFpSTXpjd0lEUXdNQ0F6T1RZZ05UQTFWRFF5TkNBMk1UWlJOREkwSURZeU9TQTBNVGNnTmpNeVZETTNPQ0EyTXpkSU16VTNVVE0xTVNBMk5ETWdNelV4SURZME5WUXpOVE1nTmpZMFVUTTFPQ0EyT0RNZ016WTJJRFk0TTFwTk16VXlJRE15TmxFek1qa2dOREExSURJM055QTBNRFZSTWpReUlEUXdOU0F5TVRBZ016YzBWREUyTUNBeU9UTlJNVE14SURJeE5DQXhNVGtnTVRJNVVURXhPU0F4TWpZZ01URTVJREV4T0ZReE1UZ2dNVEEyVVRFeE9DQTJNU0F4TXpZZ05EUlVNVGM1SURJMlVUSXpNeUF5TmlBeU9UQWdPVGhNTWprNElERXdPVXd6TlRJZ016STJXaUl2UGp4d1lYUm9JR2xrUFNKTlNsZ3ROQzFVUlZndFNTMHhSRFEyTVNJZ1pEMGlUVEkySURNNE5WRXhPU0F6T1RJZ01Ua2dNemsxVVRFNUlETTVPU0F5TWlBME1URlVNamNnTkRJMVVUSTVJRFF6TUNBek5pQTBNekJVT0RjZ05ETXhTREUwTUV3eE5Ua2dOVEV4VVRFMk1pQTFNaklnTVRZMklEVTBNRlF4TnpNZ05UWTJWREUzT1NBMU9EWlVNVGczSURZd00xUXhPVGNnTmpFMVZESXhNU0EyTWpSVU1qSTVJRFl5TmxFeU5EY2dOakkxSURJMU5DQTJNVFZVTWpZeElEVTVObEV5TmpFZ05UZzVJREkxTWlBMU5EbFVNak15SURRM01Fd3lNaklnTkRNelVUSXlNaUEwTXpFZ01qY3lJRFF6TVVnek1qTlJNek13SURReU5DQXpNekFnTkRJd1VUTXpNQ0F6T1RnZ016RTNJRE00TlVneU1UQk1NVGMwSURJME1GRXhNelVnT0RBZ01UTTFJRFk0VVRFek5TQXlOaUF4TmpJZ01qWlJNVGszSURJMklESXpNQ0EyTUZReU9ETWdNVFEwVVRJNE5TQXhOVEFnTWpnNElERTFNVlF6TURNZ01UVXpTRE13TjFFek1qSWdNVFV6SURNeU1pQXhORFZSTXpJeUlERTBNaUF6TVRrZ01UTXpVVE14TkNBeE1UY2dNekF4SURrMVZESTJOeUEwT0ZReU1UWWdObFF4TlRVZ0xURXhVVEV5TlNBdE1URWdPVGdnTkZRMU9TQTFObEUxTnlBMk5DQTFOeUE0TTFZeE1ERk1PVElnTWpReFVURXlOeUF6T0RJZ01USTRJRE00TTFFeE1qZ2dNemcxSURjM0lETTROVWd5TmxvaUx6NDhjR0YwYUNCcFpEMGlUVXBZTFRRdFZFVllMVWt0TVVRME5Ua2lJR1E5SWsweE1UY2dOVGxSTVRFM0lESTJJREUwTWlBeU5sRXhOemtnTWpZZ01qQTFJREV6TVZFeU1URWdNVFV4SURJeE5TQXhOVEpSTWpFM0lERTFNeUF5TWpVZ01UVXpTREl5T1ZFeU16Z2dNVFV6SURJME1TQXhOVE5VTWpRMklERTFNVlF5TkRnZ01UUTBVVEkwTnlBeE16Z2dNalExSURFeU9GUXlNelFnT1RCVU1qRTBJRFF6VkRFNE15QTJWREV6TnlBdE1URlJNVEF4SUMweE1TQTNNQ0F4TVZRek9DQTROVkV6T0NBNU55QXpPU0F4TURKTU1UQTBJRE0yTUZFeE5qY2dOakUxSURFMk55QTJNak5STVRZM0lEWXlOaUF4TmpZZ05qSTRWREUyTWlBMk16SlVNVFUzSURZek5GUXhORGtnTmpNMVZERTBNU0EyTXpaVU1UTXlJRFl6TjFReE1qSWdOak0zVVRFeE1pQTJNemNnTVRBNUlEWXpOMVF4TURFZ05qTTRWRGsxSURZME1WUTVOQ0EyTkRkUk9UUWdOalE1SURrMklEWTJNVkV4TURFZ05qZ3dJREV3TnlBMk9ESlVNVGM1SURZNE9GRXhPVFFnTmpnNUlESXhNeUEyT1RCVU1qUXpJRFk1TTFReU5UUWdOamswVVRJMk5pQTJPVFFnTWpZMklEWTRObEV5TmpZZ05qYzFJREU1TXlBek9EWlVNVEU0SURnelVURXhPQ0E0TVNBeE1UZ2dOelZVTVRFM0lEWTFWalU1V2lJdlBqeHdZWFJvSUdsa1BTSk5TbGd0TkMxVVJWZ3RTUzB4UkRRMVJpSWdaRDBpVFRJeElESTROMUV5TWlBeU9UQWdNak1nTWprMVZESTRJRE14TjFRek9DQXpORGhVTlRNZ016Z3hWRGN6SURReE1WUTVPU0EwTXpOVU1UTXlJRFEwTWxFeE5qRWdORFF5SURFNE15QTBNekJVTWpFMElEUXdPRlF5TWpVZ016ZzRVVEl5TnlBek9ESWdNakk0SURNNE1sUXlNellnTXpnNVVUSTROQ0EwTkRFZ016UTNJRFEwTVVnek5UQlJNems0SURRME1TQTBNaklnTkRBd1VUUXpNQ0F6T0RFZ05ETXdJRE0yTTFFME16QWdNek16SURReE55QXpNVFZVTXpreElESTVNbFF6TmpZZ01qZzRVVE0wTmlBeU9EZ2dNek0wSURJNU9WUXpNaklnTXpJNFVUTXlNaUF6TnpZZ016YzRJRE01TWxFek5UWWdOREExSURNME1pQTBNRFZSTWpnMklEUXdOU0F5TXprZ016TXhVVEl5T1NBek1UVWdNakkwSURJNU9GUXhPVEFnTVRZMVVURTFOaUF5TlNBeE5URWdNVFpSTVRNNElDMHhNU0F4TURnZ0xURXhVVGsxSUMweE1TQTROeUF0TlZRM05pQTNWRGMwSURFM1VUYzBJRE13SURFeE5DQXhPRGxVTVRVMElETTJObEV4TlRRZ05EQTFJREV5T0NBME1EVlJNVEEzSURRd05TQTVNaUF6TnpkVU5qZ2dNekUyVkRVM0lESTRNRkUxTlNBeU56Z2dOREVnTWpjNFNESTNVVEl4SURJNE5DQXlNU0F5T0RkYUlpOCtQQzlrWldaelBqeG5JSE4wY205clpUMGlZM1Z5Y21WdWRFTnZiRzl5SWlCbWFXeHNQU0pqZFhKeVpXNTBRMjlzYjNJaUlITjBjbTlyWlMxM2FXUjBhRDBpTUNJZ2RISmhibk5tYjNKdFBTSnpZMkZzWlNneExDMHhLU0krUEdjZ1pHRjBZUzF0Yld3dGJtOWtaVDBpYldGMGFDSStQR2NnWkdGMFlTMXRiV3d0Ym05a1pUMGliWE4xY0NJK1BHY2daR0YwWVMxdGJXd3RibTlrWlQwaWJXa2lQangxYzJVZ1pHRjBZUzFqUFNJeFJEUTBSaUlnZUd4cGJtczZhSEpsWmowaUkwMUtXQzAwTFZSRldDMUpMVEZFTkRSR0lpOCtQQzluUGp4bklHUmhkR0V0Ylcxc0xXNXZaR1U5SWxSbFdFRjBiMjBpSUhSeVlXNXpabTl5YlQwaWRISmhibk5zWVhSbEtEUTJNaXcwTVRNcElITmpZV3hsS0RBdU56QTNLU0lnWkdGMFlTMXRhbmd0ZEdWNFkyeGhjM005SWs5U1JDSStQR2NnWkdGMFlTMXRiV3d0Ym05a1pUMGliVzRpUGp4MWMyVWdaR0YwWVMxalBTSXpNQ0lnZUd4cGJtczZhSEpsWmowaUkwMUtXQzAwTFZSRldDMU9MVE13SWk4K1BDOW5Qand2Wno0OEwyYytQR2NnWkdGMFlTMXRiV3d0Ym05a1pUMGliVzhpSUhSeVlXNXpabTl5YlQwaWRISmhibk5zWVhSbEtERXhORE11TXl3d0tTSStQSFZ6WlNCa1lYUmhMV005SWpORUlpQjRiR2x1YXpwb2NtVm1QU0lqVFVwWUxUUXRWRVZZTFU0dE0wUWlMejQ4TDJjK1BHY2daR0YwWVMxdGJXd3RibTlrWlQwaWJXOGlJSFJ5WVc1elptOXliVDBpZEhKaGJuTnNZWFJsS0RJeE9Ua3VNU3d3S1NJK1BIVnpaU0JrWVhSaExXTTlJamRDSWlCNGJHbHVhenBvY21WbVBTSWpUVXBZTFRRdFZFVllMVTR0TjBJaUx6NDhMMmMrUEdjZ1pHRjBZUzF0Yld3dGJtOWtaVDBpYlhOMVlpSWdkSEpoYm5ObWIzSnRQU0owY21GdWMyeGhkR1VvTWpZNU9TNHhMREFwSWo0OFp5QmtZWFJoTFcxdGJDMXViMlJsUFNKdGFTSStQSFZ6WlNCa1lYUmhMV005SWpGRU5EWTFJaUI0YkdsdWF6cG9jbVZtUFNJalRVcFlMVFF0VkVWWUxVa3RNVVEwTmpVaUx6NDhMMmMrUEdjZ1pHRjBZUzF0Yld3dGJtOWtaVDBpYlc0aUlIUnlZVzV6Wm05eWJUMGlkSEpoYm5Oc1lYUmxLRFl3TlN3dE1UVXdLU0J6WTJGc1pTZ3dMamN3TnlraVBqeDFjMlVnWkdGMFlTMWpQU0l6TUNJZ2VHeHBibXM2YUhKbFpqMGlJMDFLV0MwMExWUkZXQzFPTFRNd0lpOCtQQzluUGp3dlp6NDhaeUJrWVhSaExXMXRiQzF1YjJSbFBTSnRieUlnZEhKaGJuTm1iM0p0UFNKMGNtRnVjMnhoZEdVb016Y3dOeTQzTERBcElqNDhkWE5sSUdSaGRHRXRZejBpTWtNaUlIaHNhVzVyT21oeVpXWTlJaU5OU2xndE5DMVVSVmd0VGkweVF5SXZQand2Wno0OFp5QmtZWFJoTFcxdGJDMXViMlJsUFNKdGMzVmlJaUIwY21GdWMyWnZjbTA5SW5SeVlXNXpiR0YwWlNnME1UVXlMak1zTUNraVBqeG5JR1JoZEdFdGJXMXNMVzV2WkdVOUltMXBJajQ4ZFhObElHUmhkR0V0WXowaU1VUTBOallpSUhoc2FXNXJPbWh5WldZOUlpTk5TbGd0TkMxVVJWZ3RTUzB4UkRRMk5pSXZQand2Wno0OFp5QmtZWFJoTFcxdGJDMXViMlJsUFNKdGJpSWdkSEpoYm5ObWIzSnRQU0owY21GdWMyeGhkR1VvTlRJekxDMHhOVEFwSUhOallXeGxLREF1TnpBM0tTSStQSFZ6WlNCa1lYUmhMV005SWpNd0lpQjRiR2x1YXpwb2NtVm1QU0lqVFVwWUxUUXRWRVZZTFU0dE16QWlMejQ4TDJjK1BDOW5QanhuSUdSaGRHRXRiVzFzTFc1dlpHVTlJbTF2SWlCMGNtRnVjMlp2Y20wOUluUnlZVzV6YkdGMFpTZzFNRGM0TGprc01Da2lQangxYzJVZ1pHRjBZUzFqUFNJeVF5SWdlR3hwYm1zNmFISmxaajBpSTAxS1dDMDBMVlJGV0MxT0xUSkRJaTgrUEM5blBqeG5JR1JoZEdFdGJXMXNMVzV2WkdVOUltMXpkV0lpSUhSeVlXNXpabTl5YlQwaWRISmhibk5zWVhSbEtEVTFNak11TlN3d0tTSStQR2NnWkdGMFlTMXRiV3d0Ym05a1pUMGliV2tpUGp4MWMyVWdaR0YwWVMxalBTSXhSRFEyTkNJZ2VHeHBibXM2YUhKbFpqMGlJMDFLV0MwMExWUkZXQzFKTFRGRU5EWTBJaTgrUEM5blBqeG5JR1JoZEdFdGJXMXNMVzV2WkdVOUltMXVJaUIwY21GdWMyWnZjbTA5SW5SeVlXNXpiR0YwWlNnM05Ea3NMVEUxTUNrZ2MyTmhiR1VvTUM0M01EY3BJajQ4ZFhObElHUmhkR0V0WXowaU16QWlJSGhzYVc1ck9taHlaV1k5SWlOTlNsZ3ROQzFVUlZndFRpMHpNQ0l2UGp3dlp6NDhMMmMrUEdjZ1pHRjBZUzF0Yld3dGJtOWtaVDBpYlc4aUlIUnlZVzV6Wm05eWJUMGlkSEpoYm5Oc1lYUmxLRFkyTnpZdU1Td3dLU0krUEhWelpTQmtZWFJoTFdNOUlqSkRJaUI0YkdsdWF6cG9jbVZtUFNJalRVcFlMVFF0VkVWWUxVNHRNa01pTHo0OEwyYytQR2NnWkdGMFlTMXRiV3d0Ym05a1pUMGliWE4xWWlJZ2RISmhibk5tYjNKdFBTSjBjbUZ1YzJ4aGRHVW9OekV5TUM0NExEQXBJajQ4WnlCa1lYUmhMVzF0YkMxdWIyUmxQU0p0YVNJK1BIVnpaU0JrWVhSaExXTTlJakl4TUVVaUlIaHNhVzVyT21oeVpXWTlJaU5OU2xndE5DMVVSVmd0U1MweU1UQkZJaTgrUEM5blBqeG5JR1JoZEdFdGJXMXNMVzV2WkdVOUltMXVJaUIwY21GdWMyWnZjbTA5SW5SeVlXNXpiR0YwWlNnMk1Ea3NMVEUxTUNrZ2MyTmhiR1VvTUM0M01EY3BJajQ4ZFhObElHUmhkR0V0WXowaU16QWlJSGhzYVc1ck9taHlaV1k5SWlOTlNsZ3ROQzFVUlZndFRpMHpNQ0l2UGp3dlp6NDhMMmMrUEdjZ1pHRjBZUzF0Yld3dGJtOWtaVDBpYlc4aUlIUnlZVzV6Wm05eWJUMGlkSEpoYm5Oc1lYUmxLRGd4TXpNdU15d3dLU0krUEhWelpTQmtZWFJoTFdNOUlqZEVJaUI0YkdsdWF6cG9jbVZtUFNJalRVcFlMVFF0VkVWWUxVNHROMFFpTHo0OEwyYytQR2NnWkdGMFlTMXRiV3d0Ym05a1pUMGliWFJsZUhRaUlIUnlZVzV6Wm05eWJUMGlkSEpoYm5Oc1lYUmxLRGcyTXpNdU15d3dLU0krUEhWelpTQmtZWFJoTFdNOUlrRXdJaUI0YkdsdWF6cG9jbVZtUFNJalRVcFlMVFF0VkVWWUxVNHRRVEFpTHo0OEwyYytQR2NnWkdGMFlTMXRiV3d0Ym05a1pUMGliWFJsZUhRaUlIUnlZVzV6Wm05eWJUMGlkSEpoYm5Oc1lYUmxLRGc0T0RNdU15d3dLU0krUEhWelpTQmtZWFJoTFdNOUlrRXdJaUI0YkdsdWF6cG9jbVZtUFNJalRVcFlMVFF0VkVWWUxVNHRRVEFpTHo0OEwyYytQR2NnWkdGMFlTMXRiV3d0Ym05a1pUMGliWFJsZUhRaUlIUnlZVzV6Wm05eWJUMGlkSEpoYm5Oc1lYUmxLRGt4TXpNdU15d3dLU0krUEhWelpTQmtZWFJoTFdNOUlrRXdJaUI0YkdsdWF6cG9jbVZtUFNJalRVcFlMVFF0VkVWWUxVNHRRVEFpTHo0OEwyYytQR2NnWkdGMFlTMXRiV3d0Ym05a1pUMGliVzhpSUhSeVlXNXpabTl5YlQwaWRISmhibk5zWVhSbEtEazJOakV1TVN3d0tTSStQSFZ6WlNCa1lYUmhMV005SWpJeFJESWlJSGhzYVc1ck9taHlaV1k5SWlOTlNsZ3ROQzFVUlZndFRpMHlNVVF5SWk4K1BDOW5QanhuSUdSaGRHRXRiVzFzTFc1dlpHVTlJbTEwWlhoMElpQjBjbUZ1YzJadmNtMDlJblJ5WVc1emJHRjBaU2d4TURrek9DNDVMREFwSWo0OGRYTmxJR1JoZEdFdFl6MGlRVEFpSUhoc2FXNXJPbWh5WldZOUlpTk5TbGd0TkMxVVJWZ3RUaTFCTUNJdlBqd3ZaejQ4WnlCa1lYUmhMVzF0YkMxdWIyUmxQU0p0ZEdWNGRDSWdkSEpoYm5ObWIzSnRQU0owY21GdWMyeGhkR1VvTVRFeE9EZ3VPU3d3S1NJK1BIVnpaU0JrWVhSaExXTTlJa0V3SWlCNGJHbHVhenBvY21WbVBTSWpUVXBZTFRRdFZFVllMVTR0UVRBaUx6NDhMMmMrUEdjZ1pHRjBZUzF0Yld3dGJtOWtaVDBpYlhSbGVIUWlJSFJ5WVc1elptOXliVDBpZEhKaGJuTnNZWFJsS0RFeE5ETTRMamtzTUNraVBqeDFjMlVnWkdGMFlTMWpQU0pCTUNJZ2VHeHBibXM2YUhKbFpqMGlJMDFLV0MwMExWUkZXQzFPTFVFd0lpOCtQQzluUGp4bklHUmhkR0V0Ylcxc0xXNXZaR1U5SW0xemRYQWlJSFJ5WVc1elptOXliVDBpZEhKaGJuTnNZWFJsS0RFeE5qZzRMamtzTUNraVBqeG5JR1JoZEdFdGJXMXNMVzV2WkdVOUltMXBJajQ4ZFhObElHUmhkR0V0WXowaU1VUTBOVEFpSUhoc2FXNXJPbWh5WldZOUlpTk5TbGd0TkMxVVJWZ3RTUzB4UkRRMU1DSXZQand2Wno0OFp5QmtZWFJoTFcxdGJDMXViMlJsUFNKdGJpSWdkSEpoYm5ObWIzSnRQU0owY21GdWMyeGhkR1VvTkRZMkxEUXhNeWtnYzJOaGJHVW9NQzQzTURjcElqNDhkWE5sSUdSaGRHRXRZejBpTXpBaUlIaHNhVzVyT21oeVpXWTlJaU5OU2xndE5DMVVSVmd0VGkwek1DSXZQand2Wno0OEwyYytQR2NnWkdGMFlTMXRiV3d0Ym05a1pUMGliVzhpSUhSeVlXNXpabTl5YlQwaWRISmhibk5zWVhSbEtERXlPRE0yTGpJc01Da2lQangxYzJVZ1pHRjBZUzFqUFNJelJDSWdlR3hwYm1zNmFISmxaajBpSTAxS1dDMDBMVlJGV0MxT0xUTkVJaTgrUEM5blBqeG5JR1JoZEdFdGJXMXNMVzV2WkdVOUltMXZJaUIwY21GdWMyWnZjbTA5SW5SeVlXNXpiR0YwWlNneE16ZzVNaXd3S1NJK1BIVnpaU0JrWVhSaExXTTlJamRDSWlCNGJHbHVhenBvY21WbVBTSWpUVXBZTFRRdFZFVllMVTR0TjBJaUx6NDhMMmMrUEdjZ1pHRjBZUzF0Yld3dGJtOWtaVDBpYlhOMVlpSWdkSEpoYm5ObWIzSnRQU0owY21GdWMyeGhkR1VvTVRRek9USXNNQ2tpUGp4bklHUmhkR0V0Ylcxc0xXNXZaR1U5SW0xcElqNDhkWE5sSUdSaGRHRXRZejBpTVVRME5qVWlJSGhzYVc1ck9taHlaV1k5SWlOTlNsZ3ROQzFVUlZndFNTMHhSRFEyTlNJdlBqd3ZaejQ4WnlCa1lYUmhMVzF0YkMxdWIyUmxQU0p0YmlJZ2RISmhibk5tYjNKdFBTSjBjbUZ1YzJ4aGRHVW9OakExTEMweE5UQXBJSE5qWVd4bEtEQXVOekEzS1NJK1BIVnpaU0JrWVhSaExXTTlJak13SWlCNGJHbHVhenBvY21WbVBTSWpUVXBZTFRRdFZFVllMVTR0TXpBaUx6NDhMMmMrUEM5blBqeG5JR1JoZEdFdGJXMXNMVzV2WkdVOUltMXZJaUIwY21GdWMyWnZjbTA5SW5SeVlXNXpiR0YwWlNneE5UUXdNQzQxTERBcElqNDhkWE5sSUdSaGRHRXRZejBpTWtNaUlIaHNhVzVyT21oeVpXWTlJaU5OU2xndE5DMVVSVmd0VGkweVF5SXZQand2Wno0OFp5QmtZWFJoTFcxdGJDMXViMlJsUFNKdGMzVmlJaUIwY21GdWMyWnZjbTA5SW5SeVlXNXpiR0YwWlNneE5UZzBOUzR5TERBcElqNDhaeUJrWVhSaExXMXRiQzF1YjJSbFBTSnRhU0krUEhWelpTQmtZWFJoTFdNOUlqRkVORFkySWlCNGJHbHVhenBvY21WbVBTSWpUVXBZTFRRdFZFVllMVWt0TVVRME5qWWlMejQ4TDJjK1BHY2daR0YwWVMxdGJXd3RibTlrWlQwaWJXNGlJSFJ5WVc1elptOXliVDBpZEhKaGJuTnNZWFJsS0RVeU15d3RNVFV3S1NCelkyRnNaU2d3TGpjd055a2lQangxYzJVZ1pHRjBZUzFqUFNJek1DSWdlR3hwYm1zNmFISmxaajBpSTAxS1dDMDBMVlJGV0MxT0xUTXdJaTgrUEM5blBqd3ZaejQ4WnlCa1lYUmhMVzF0YkMxdWIyUmxQU0p0YnlJZ2RISmhibk5tYjNKdFBTSjBjbUZ1YzJ4aGRHVW9NVFkzTnpFdU9Dd3dLU0krUEhWelpTQmtZWFJoTFdNOUlqZEVJaUI0YkdsdWF6cG9jbVZtUFNJalRVcFlMVFF0VkVWWUxVNHROMFFpTHo0OEwyYytQR2NnWkdGMFlTMXRiV3d0Ym05a1pUMGliVzhpSUhSeVlXNXpabTl5YlQwaWRISmhibk5zWVhSbEtERTNNamN4TGpnc01Da2lQangxYzJVZ1pHRjBZUzFqUFNJeVF5SWdlR3hwYm1zNmFISmxaajBpSTAxS1dDMDBMVlJGV0MxT0xUSkRJaTgrUEM5blBqeG5JR1JoZEdFdGJXMXNMVzV2WkdVOUltMTBaWGgwSWlCMGNtRnVjMlp2Y20wOUluUnlZVzV6YkdGMFpTZ3hOemN4Tmk0MExEQXBJajQ4ZFhObElHUmhkR0V0WXowaVFUQWlJSGhzYVc1ck9taHlaV1k5SWlOTlNsZ3ROQzFVUlZndFRpMUJNQ0l2UGp3dlp6NDhaeUJrWVhSaExXMXRiQzF1YjJSbFBTSnRjM1Z3SWlCMGNtRnVjMlp2Y20wOUluUnlZVzV6YkdGMFpTZ3hOemsyTmk0MExEQXBJajQ4WnlCa1lYUmhMVzF0YkMxdWIyUmxQU0p0YVNJK1BIVnpaU0JrWVhSaExXTTlJakZFTkRVeElpQjRiR2x1YXpwb2NtVm1QU0lqVFVwWUxUUXRWRVZZTFVrdE1VUTBOVEVpTHo0OEwyYytQR2NnWkdGMFlTMXRiV3d0Ym05a1pUMGlWR1ZZUVhSdmJTSWdkSEpoYm5ObWIzSnRQU0owY21GdWMyeGhkR1VvTlRVekxEUXhNeWtnYzJOaGJHVW9NQzQzTURjcElpQmtZWFJoTFcxcWVDMTBaWGhqYkdGemN6MGlUMUpFSWo0OFp5QmtZWFJoTFcxdGJDMXViMlJsUFNKdGJpSStQSFZ6WlNCa1lYUmhMV005SWpNd0lpQjRiR2x1YXpwb2NtVm1QU0lqVFVwWUxUUXRWRVZZTFU0dE16QWlMejQ4TDJjK1BDOW5Qand2Wno0OFp5QmtZWFJoTFcxdGJDMXViMlJsUFNKdGJ5SWdkSEpoYm5ObWIzSnRQU0owY21GdWMyeGhkR1VvTVRreU1EQXVPQ3d3S1NJK1BIVnpaU0JrWVhSaExXTTlJak5FSWlCNGJHbHVhenBvY21WbVBTSWpUVXBZTFRRdFZFVllMVTR0TTBRaUx6NDhMMmMrUEdjZ1pHRjBZUzF0Yld3dGJtOWtaVDBpYlc4aUlIUnlZVzV6Wm05eWJUMGlkSEpoYm5Oc1lYUmxLREl3TWpVMkxqVXNNQ2tpUGp4MWMyVWdaR0YwWVMxalBTSTNRaUlnZUd4cGJtczZhSEpsWmowaUkwMUtXQzAwTFZSRldDMU9MVGRDSWk4K1BDOW5QanhuSUdSaGRHRXRiVzFzTFc1dlpHVTlJbTF6ZFdJaUlIUnlZVzV6Wm05eWJUMGlkSEpoYm5Oc1lYUmxLREl3TnpVMkxqVXNNQ2tpUGp4bklHUmhkR0V0Ylcxc0xXNXZaR1U5SW0xcElqNDhkWE5sSUdSaGRHRXRZejBpTVVRME5qRWlJSGhzYVc1ck9taHlaV1k5SWlOTlNsZ3ROQzFVUlZndFNTMHhSRFEyTVNJdlBqd3ZaejQ4WnlCa1lYUmhMVzF0YkMxdWIyUmxQU0p0YmlJZ2RISmhibk5tYjNKdFBTSjBjbUZ1YzJ4aGRHVW9NemswTEMweE5UQXBJSE5qWVd4bEtEQXVOekEzS1NJK1BIVnpaU0JrWVhSaExXTTlJak13SWlCNGJHbHVhenBvY21WbVBTSWpUVXBZTFRRdFZFVllMVTR0TXpBaUx6NDhMMmMrUEM5blBqeG5JR1JoZEdFdGJXMXNMVzV2WkdVOUltMXZJaUIwY21GdWMyWnZjbTA5SW5SeVlXNXpiR0YwWlNneU1UVTFOQzR4TERBcElqNDhkWE5sSUdSaGRHRXRZejBpTWtNaUlIaHNhVzVyT21oeVpXWTlJaU5OU2xndE5DMVVSVmd0VGkweVF5SXZQand2Wno0OFp5QmtZWFJoTFcxdGJDMXViMlJsUFNKdGMzVmlJaUIwY21GdWMyWnZjbTA5SW5SeVlXNXpiR0YwWlNneU1UazVPQzQ0TERBcElqNDhaeUJrWVhSaExXMXRiQzF1YjJSbFBTSnRhU0krUEhWelpTQmtZWFJoTFdNOUlqRkVORFJHSWlCNGJHbHVhenBvY21WbVBTSWpUVXBZTFRRdFZFVllMVWt0TVVRME5FWWlMejQ4TDJjK1BHY2daR0YwWVMxdGJXd3RibTlrWlQwaWJXNGlJSFJ5WVc1elptOXliVDBpZEhKaGJuTnNZWFJsS0RRMk1pd3RNVFV3S1NCelkyRnNaU2d3TGpjd055a2lQangxYzJVZ1pHRjBZUzFqUFNJek1DSWdlR3hwYm1zNmFISmxaajBpSTAxS1dDMDBMVlJGV0MxT0xUTXdJaTgrUEM5blBqd3ZaejQ4WnlCa1lYUmhMVzF0YkMxdWIyUmxQU0p0YnlJZ2RISmhibk5tYjNKdFBTSjBjbUZ1YzJ4aGRHVW9Nakk0TmpRdU15d3dLU0krUEhWelpTQmtZWFJoTFdNOUlqSkRJaUI0YkdsdWF6cG9jbVZtUFNJalRVcFlMVFF0VkVWWUxVNHRNa01pTHo0OEwyYytQR2NnWkdGMFlTMXRiV3d0Ym05a1pUMGliWE4xWWlJZ2RISmhibk5tYjNKdFBTSjBjbUZ1YzJ4aGRHVW9Nak16TURrc01Da2lQanhuSUdSaGRHRXRiVzFzTFc1dlpHVTlJbTFwSWo0OGRYTmxJR1JoZEdFdFl6MGlNVVEwTlRraUlIaHNhVzVyT21oeVpXWTlJaU5OU2xndE5DMVVSVmd0U1MweFJEUTFPU0l2UGp3dlp6NDhaeUJrWVhSaExXMXRiQzF1YjJSbFBTSnRiaUlnZEhKaGJuTm1iM0p0UFNKMGNtRnVjMnhoZEdVb016TXhMQzB4TlRBcElITmpZV3hsS0RBdU56QTNLU0krUEhWelpTQmtZWFJoTFdNOUlqTXdJaUI0YkdsdWF6cG9jbVZtUFNJalRVcFlMVFF0VkVWWUxVNHRNekFpTHo0OEwyYytQQzluUGp4bklHUmhkR0V0Ylcxc0xXNXZaR1U5SW0xdklpQjBjbUZ1YzJadmNtMDlJblJ5WVc1emJHRjBaU2d5TkRBME15NDFMREFwSWo0OGRYTmxJR1JoZEdFdFl6MGlNa01pSUhoc2FXNXJPbWh5WldZOUlpTk5TbGd0TkMxVVJWZ3RUaTB5UXlJdlBqd3ZaejQ4WnlCa1lYUmhMVzF0YkMxdWIyUmxQU0p0YzNWaUlpQjBjbUZ1YzJadmNtMDlJblJ5WVc1emJHRjBaU2d5TkRRNE9DNHlMREFwSWo0OFp5QmtZWFJoTFcxdGJDMXViMlJsUFNKdGFTSStQSFZ6WlNCa1lYUmhMV005SWpGRU5EVkdJaUI0YkdsdWF6cG9jbVZtUFNJalRVcFlMVFF0VkVWWUxVa3RNVVEwTlVZaUx6NDhMMmMrUEdjZ1pHRjBZUzF0Yld3dGJtOWtaVDBpYlc0aUlIUnlZVzV6Wm05eWJUMGlkSEpoYm5Oc1lYUmxLRFE0TkN3dE1UVXdLU0J6WTJGc1pTZ3dMamN3TnlraVBqeDFjMlVnWkdGMFlTMWpQU0l6TUNJZ2VHeHBibXM2YUhKbFpqMGlJMDFLV0MwMExWUkZXQzFPTFRNd0lpOCtQQzluUGp3dlp6NDhaeUJrWVhSaExXMXRiQzF1YjJSbFBTSnRieUlnZEhKaGJuTm1iM0p0UFNKMGNtRnVjMnhoZEdVb01qVXpOelV1Tnl3d0tTSStQSFZ6WlNCa1lYUmhMV005SWpkRUlpQjRiR2x1YXpwb2NtVm1QU0lqVFVwWUxUUXRWRVZZTFU0dE4wUWlMejQ4TDJjK1BDOW5Qand2Wno0OEwzTjJaejQ9IiwKCSJSZWFsVmlld1NpemVKc29uIiA6ICJ7XCJoZWlnaHRcIjozOTIuODU3MTMxOTU4MDA3OCxcIndpZHRoXCI6OTEyNX0iCn0K"/>
    </extobj>
    <extobj name="2384804F-3998-4D57-9195-F3826E402611-6">
      <extobjdata type="2384804F-3998-4D57-9195-F3826E402611" data="ewoJIkltZ1NldHRpbmdKc29uIiA6ICJ7XCJoZWlnaHRcIjo1Mi42Nzg1NzE0Mjg1NzE0MixcIndpZHRoXCI6MzQyLjg1NzE0Mjg1NzE0MjgzfSIsCgkiTGF0ZXgiIDogIiBkXntsfSA9IGReMCArIFxceyBoLCBoLCB3LCB3IFxcfSBcXGNkb3QgXFxzdW1cXGxpbWl0c197bj0wfV5OIFcobikgXFxtYXRoYmZ7UHJ9Xmwobikgfn5+fn4gKDIpIiwKCSJMYXRleEltZ0Jhc2U2NCIgOiAiUEhOMlp5QjRiV3h1Y3owaWFIUjBjRG92TDNkM2R5NTNNeTV2Y21jdk1qQXdNQzl6ZG1jaUlIZHBaSFJvUFNJME5DNHdNelJsZUNJZ2FHVnBaMmgwUFNJMkxqYzBaWGdpSUhKdmJHVTlJbWx0WnlJZ1ptOWpkWE5oWW14bFBTSm1ZV3h6WlNJZ2RtbGxkMEp2ZUQwaU1DQXRNVGN6TXlBeE9UUTJNeTR4SURJNU56Z3VPU0lnZUcxc2JuTTZlR3hwYm1zOUltaDBkSEE2THk5M2QzY3Vkek11YjNKbkx6RTVPVGt2ZUd4cGJtc2lJR0Z5YVdFdGFHbGtaR1Z1UFNKMGNuVmxJaUJ6ZEhsc1pUMGlkbVZ5ZEdsallXd3RZV3hwWjI0NklDMHlMamd4T1dWNE95QnRZWGd0ZDJsa2RHZzZJRGs0SlRzaVBqeGtaV1p6UGp4d1lYUm9JR2xrUFNKTlNsZ3RNUzFVUlZndFNTMHhSRFExTVNJZ1pEMGlUVE0yTmlBMk9ETlJNelkzSURZNE15QTBNemdnTmpnNFZEVXhNU0EyT1RSUk5USXpJRFk1TkNBMU1qTWdOamcyVVRVeU15QTJOemtnTkRVd0lETTRORlF6TnpVZ09ETlVNemMwSURZNFVUTTNOQ0F5TmlBME1ESWdNalpSTkRFeElESTNJRFF5TWlBek5WRTBORE1nTlRVZ05EWXpJREV6TVZFME5qa2dNVFV4SURRM015QXhOVEpSTkRjMUlERTFNeUEwT0RNZ01UVXpTRFE0TjBnME9URlJOVEEySURFMU15QTFNRFlnTVRRMVVUVXdOaUF4TkRBZ05UQXpJREV5T1ZFME9UQWdOemtnTkRjeklEUTRWRFEwTlNBNFZEUXhOeUF0T0ZFME1Ea2dMVEV3SURNNU15QXRNVEJSTXpVNUlDMHhNQ0F6TXpZZ05WUXpNRFlnTXpaTU16QXdJRFV4VVRJNU9TQTFNaUF5T1RZZ05UQlJNamswSURRNElESTVNaUEwTmxFeU16TWdMVEV3SURFM01pQXRNVEJSTVRFM0lDMHhNQ0EzTlNBek1GUXpNeUF4TlRkUk16TWdNakExSURVeklESTFOVlF4TURFZ016UXhVVEUwT0NBek9UZ2dNVGsxSURReU1GUXlPREFnTkRReVVUTXpOaUEwTkRJZ016WTBJRFF3TUZFek5qa2dNemswSURNMk9TQXpPVFpSTXpjd0lEUXdNQ0F6T1RZZ05UQTFWRFF5TkNBMk1UWlJOREkwSURZeU9TQTBNVGNnTmpNeVZETTNPQ0EyTXpkSU16VTNVVE0xTVNBMk5ETWdNelV4SURZME5WUXpOVE1nTmpZMFVUTTFPQ0EyT0RNZ016WTJJRFk0TTFwTk16VXlJRE15TmxFek1qa2dOREExSURJM055QTBNRFZSTWpReUlEUXdOU0F5TVRBZ016YzBWREUyTUNBeU9UTlJNVE14SURJeE5DQXhNVGtnTVRJNVVURXhPU0F4TWpZZ01URTVJREV4T0ZReE1UZ2dNVEEyVVRFeE9DQTJNU0F4TXpZZ05EUlVNVGM1SURJMlVUSXpNeUF5TmlBeU9UQWdPVGhNTWprNElERXdPVXd6TlRJZ016STJXaUl2UGp4d1lYUm9JR2xrUFNKTlNsZ3RNUzFVUlZndFNTMHhSRFExT1NJZ1pEMGlUVEV4TnlBMU9WRXhNVGNnTWpZZ01UUXlJREkyVVRFM09TQXlOaUF5TURVZ01UTXhVVEl4TVNBeE5URWdNakUxSURFMU1sRXlNVGNnTVRVeklESXlOU0F4TlROSU1qSTVVVEl6T0NBeE5UTWdNalF4SURFMU0xUXlORFlnTVRVeFZESTBPQ0F4TkRSUk1qUTNJREV6T0NBeU5EVWdNVEk0VkRJek5DQTVNRlF5TVRRZ05ETlVNVGd6SURaVU1UTTNJQzB4TVZFeE1ERWdMVEV4SURjd0lERXhWRE00SURnMVVUTTRJRGszSURNNUlERXdNa3d4TURRZ016WXdVVEUyTnlBMk1UVWdNVFkzSURZeU0xRXhOamNnTmpJMklERTJOaUEyTWpoVU1UWXlJRFl6TWxReE5UY2dOak0wVkRFME9TQTJNelZVTVRReElEWXpObFF4TXpJZ05qTTNWREV5TWlBMk16ZFJNVEV5SURZek55QXhNRGtnTmpNM1ZERXdNU0EyTXpoVU9UVWdOalF4VkRrMElEWTBOMUU1TkNBMk5Ea2dPVFlnTmpZeFVURXdNU0EyT0RBZ01UQTNJRFk0TWxReE56a2dOamc0VVRFNU5DQTJPRGtnTWpFeklEWTVNRlF5TkRNZ05qa3pWREkxTkNBMk9UUlJNalkySURZNU5DQXlOallnTmpnMlVUSTJOaUEyTnpVZ01Ua3pJRE00TmxReE1UZ2dPRE5STVRFNElEZ3hJREV4T0NBM05WUXhNVGNnTmpWV05UbGFJaTgrUEhCaGRHZ2dhV1E5SWsxS1dDMHhMVlJGV0MxT0xUTkVJaUJrUFNKTk5UWWdNelEzVVRVMklETTJNQ0EzTUNBek5qZElOekEzVVRjeU1pQXpOVGtnTnpJeUlETTBOMUUzTWpJZ016TTJJRGN3T0NBek1qaE1Nemt3SURNeU4wZzNNbEUxTmlBek16SWdOVFlnTXpRM1drMDFOaUF4TlROUk5UWWdNVFk0SURjeUlERTNNMGczTURoUk56SXlJREUyTXlBM01qSWdNVFV6VVRjeU1pQXhOREFnTnpBM0lERXpNMGczTUZFMU5pQXhOREFnTlRZZ01UVXpXaUl2UGp4d1lYUm9JR2xrUFNKTlNsZ3RNUzFVUlZndFRpMHpNQ0lnWkQwaVRUazJJRFU0TlZFeE5USWdOalkySURJME9TQTJOalpSTWprM0lEWTJOaUF6TkRVZ05qUXdWRFF5TXlBMU5EaFJORFl3SURRMk5TQTBOakFnTXpJd1VUUTJNQ0F4TmpVZ05ERTNJRGd6VVRNNU55QTBNU0F6TmpJZ01UWlVNekF4SUMweE5WUXlOVEFnTFRJeVVUSXlOQ0F0TWpJZ01UazRJQzB4TmxReE16Y2dNVFpVT0RJZ09ETlJNemtnTVRZMUlETTVJRE15TUZFek9TQTBPVFFnT1RZZ05UZzFXazB6TWpFZ05UazNVVEk1TVNBMk1qa2dNalV3SURZeU9WRXlNRGdnTmpJNUlERTNPQ0ExT1RkUk1UVXpJRFUzTVNBeE5EVWdOVEkxVkRFek55QXpNek5STVRNM0lERTNOU0F4TkRVZ01USTFWREU0TVNBME5sRXlNRGtnTVRZZ01qVXdJREUyVVRJNU1DQXhOaUF6TVRnZ05EWlJNelEzSURjMklETTFOQ0F4TXpCVU16WXlJRE16TTFFek5qSWdORGM0SURNMU5DQTFNalJVTXpJeElEVTVOMW9pTHo0OGNHRjBhQ0JwWkQwaVRVcFlMVEV0VkVWWUxVNHRNa0lpSUdROUlrMDFOaUF5TXpkVU5UWWdNalV3VkRjd0lESTNNRWd6TmpsV05ESXdURE0zTUNBMU56QlJNemd3SURVNE15QXpPRGtnTlRnelVUUXdNaUExT0RNZ05EQTVJRFUyT0ZZeU56QklOekEzVVRjeU1pQXlOaklnTnpJeUlESTFNRlEzTURjZ01qTXdTRFF3T1ZZdE5qaFJOREF4SUMwNE1pQXpPVEVnTFRneVNETTRPVWd6T0RkUk16YzFJQzA0TWlBek5qa2dMVFk0VmpJek1FZzNNRkUxTmlBeU16Y2dOVFlnTWpVd1dpSXZQanh3WVhSb0lHbGtQU0pOU2xndE1TMVVSVmd0VGkwM1FpSWdaRDBpVFRRek5DQXRNak14VVRRek5DQXRNalEwSURReU9DQXRNalV3U0RReE1GRXlPREVnTFRJMU1DQXlNekFnTFRFNE5GRXlNalVnTFRFM055QXlNaklnTFRFM01sUXlNVGNnTFRFMk1WUXlNVE1nTFRFME9GUXlNVEVnTFRFek0xUXlNVEFnTFRFeE1WUXlNRGtnTFRnMFZESXdPU0F0TkRkVU1qQTVJREJSTWpBNUlESXhJREl3T1NBMU0xRXlNRGdnTVRReUlESXdOQ0F4TlROUk1qQXpJREUxTkNBeU1ETWdNVFUxVVRFNE9TQXhPVEVnTVRVeklESXhNVlE0TWlBeU16RlJOekVnTWpNeElEWTRJREl6TkZRMk5TQXlOVEJVTmpnZ01qWTJWRGd5SURJMk9WRXhNVFlnTWpZNUlERTFNaUF5T0RsVU1qQXpJRE0wTlZFeU1EZ2dNelUySURJd09DQXpOemRVTWpBNUlEVXlPVlkxTnpsUk1qQTVJRFl6TkNBeU1UVWdOalUyVkRJME5DQTJPVGhSTWpjd0lEY3lOQ0F6TWpRZ056UXdVVE0yTVNBM05EZ2dNemMzSURjME9WRXpOemtnTnpRNUlETTVNQ0EzTkRsVU5EQTRJRGMxTUVnME1qaFJORE0wSURjME5DQTBNelFnTnpNeVVUUXpOQ0EzTVRrZ05ETXhJRGN4TmxFME1qa2dOekV6SURReE5TQTNNVE5STXpZeUlEY3hNQ0F6TXpJZ05qZzVWREk1TmlBMk5EZFJNamt4SURZek5DQXlPVEVnTkRrNVZqUXhOMUV5T1RFZ016Y3dJREk0T0NBek5UTlVNamN4SURNeE5GRXlOREFnTWpjeElERTROQ0F5TlRWTU1UY3dJREkxTUV3eE9EUWdNalExVVRJd01pQXlNemtnTWpJd0lESXpNRlF5TmpJZ01UazJWREk1TUNBeE16ZFJNamt4SURFek1TQXlPVEVnTVZFeU9URWdMVEV6TkNBeU9UWWdMVEUwTjFFek1EWWdMVEUzTkNBek16a2dMVEU1TWxRME1UVWdMVEl4TTFFME1qa2dMVEl4TXlBME16RWdMVEl4TmxFME16UWdMVEl4T1NBME16UWdMVEl6TVZvaUx6NDhjR0YwYUNCcFpEMGlUVXBZTFRFdFZFVllMVWt0TWpFd1JTSWdaRDBpVFRFek55QTJPRE5STVRNNElEWTRNeUF5TURrZ05qZzRWREk0TWlBMk9UUlJNamswSURZNU5DQXlPVFFnTmpnMVVUSTVOQ0EyTnpRZ01qVTRJRFV6TkZFeU1qQWdNemcySURJeU1DQXpPRE5STWpJd0lETTRNU0F5TWpjZ016ZzRVVEk0T0NBME5ESWdNelUzSURRME1sRTBNVEVnTkRReUlEUTBOQ0EwTVRWVU5EYzRJRE16TmxFME56Z2dNamcxSURRME1DQXhOemhVTkRBeUlEVXdVVFF3TXlBek5pQTBNRGNnTXpGVU5ESXlJREkyVVRRMU1DQXlOaUEwTnpRZ05UWlVOVEV6SURFek9GRTFNVFlnTVRRNUlEVXhPU0F4TlRGVU5UTTFJREUxTTFFMU5UVWdNVFV6SURVMU5TQXhORFZSTlRVMUlERTBOQ0ExTlRFZ01UTXdVVFV6TlNBM01TQTFNREFnTXpOUk5EWTJJQzB4TUNBME1Ua2dMVEV3U0RReE5GRXpOamNnTFRFd0lETTBOaUF4TjFRek1qVWdOelJSTXpJMUlEa3dJRE0yTVNBeE9USlVNems0SURNME5WRXpPVGdnTkRBMElETTFOQ0EwTURSSU16UTVVVEkyTmlBME1EUWdNakExSURNd05rd3hPVGdnTWprelRERTJOQ0F4TlRoUk1UTXlJREk0SURFeU55QXhObEV4TVRRZ0xURXhJRGd6SUMweE1WRTJPU0F0TVRFZ05Ua2dMVEpVTkRnZ01UWlJORGdnTXpBZ01USXhJRE15TUV3eE9UVWdOakUyVVRFNU5TQTJNamtnTVRnNElEWXpNbFF4TkRrZ05qTTNTREV5T0ZFeE1qSWdOalF6SURFeU1pQTJORFZVTVRJMElEWTJORkV4TWprZ05qZ3pJREV6TnlBMk9ETmFJaTgrUEhCaGRHZ2dhV1E5SWsxS1dDMHhMVlJGV0MxT0xUSkRJaUJrUFNKTk56Z2dNelZVTnpnZ05qQlVPVFFnTVRBelZERXpOeUF4TWpGUk1UWTFJREV5TVNBeE9EY2dPVFpVTWpFd0lEaFJNakV3SUMweU55QXlNREVnTFRZd1ZERTRNQ0F0TVRFM1ZERTFOQ0F0TVRVNFZERXpNQ0F0TVRnMVZERXhOeUF0TVRrMFVURXhNeUF0TVRrMElERXdOQ0F0TVRnMVZEazFJQzB4TnpKUk9UVWdMVEUyT0NBeE1EWWdMVEUxTmxReE16RWdMVEV5TmxReE5UY2dMVGMyVkRFM015QXRNMVk1VERFM01pQTRVVEUzTUNBM0lERTJOeUEyVkRFMk1TQXpWREUxTWlBeFZERTBNQ0F3VVRFeE15QXdJRGsySURFM1dpSXZQanh3WVhSb0lHbGtQU0pOU2xndE1TMVVSVmd0U1MweFJEUTJOQ0lnWkQwaVRUVTRNQ0F6T0RWUk5UZ3dJRFF3TmlBMU9Ua2dOREkwVkRZME1TQTBORE5STmpVNUlEUTBNeUEyTnpRZ05ESTFWRFk1TUNBek5qaFJOamt3SURNek9TQTJOekVnTWpVelVUWTFOaUF4T1RjZ05qUTBJREUyTVZRMk1Ea2dPREJVTlRVMElERXlWRFE0TWlBdE1URlJORE00SUMweE1TQTBNRFFnTlZRek5UVWdORGhSTXpVMElEUTNJRE0xTWlBME5GRXpNVEVnTFRFeElESTFNaUF0TVRGUk1qSTJJQzB4TVNBeU1ESWdMVFZVTVRVMUlERTBWREV4T0NBMU0xUXhNRFFnTVRFMlVURXdOQ0F4TnpBZ01UTTRJREkyTWxReE56TWdNemM1VVRFM015QXpPREFnTVRjeklETTRNVkV4TnpNZ016a3dJREUzTXlBek9UTlVNVFk1SURRd01GUXhOVGdnTkRBMFNERTFORkV4TXpFZ05EQTBJREV4TWlBek9EVlVPRElnTXpRMFZEWTFJRE13TWxRMU55QXlPREJSTlRVZ01qYzRJRFF4SURJM09FZ3lOMUV5TVNBeU9EUWdNakVnTWpnM1VUSXhJREk1TXlBeU9TQXpNVFZVTlRJZ016WTJWRGsySURReE9GUXhOakVnTkRReFVUSXdOQ0EwTkRFZ01qSTNJRFF4TmxReU5UQWdNelU0VVRJMU1DQXpOREFnTWpFM0lESTFNRlF4T0RRZ01URXhVVEU0TkNBMk5TQXlNRFVnTkRaVU1qVTRJREkyVVRNd01TQXlOaUF6TXpRZ09EZE1Nek01SURrMlZqRXhPVkV6TXprZ01USXlJRE16T1NBeE1qaFVNelF3SURFek5sUXpOREVnTVRRelZETTBNaUF4TlRKVU16UTFJREUyTlZRek5EZ2dNVGd5VkRNMU5DQXlNRFpVTXpZeUlESXpPRlF6TnpNZ01qZ3hVVFF3TWlBek9UVWdOREEySURRd05GRTBNVGtnTkRNeElEUTBPU0EwTXpGUk5EWTRJRFF6TVNBME56VWdOREl4VkRRNE15QTBNREpSTkRneklETTRPU0EwTlRRZ01qYzBWRFF5TWlBeE5ESlJOREl3SURFek1TQTBNakFnTVRBM1ZqRXdNRkUwTWpBZ09EVWdOREl6SURjeFZEUTBNaUEwTWxRME9EY2dNalpSTlRVNElESTJJRFl3TUNBeE5EaFJOakE1SURFM01TQTJNakFnTWpFelZEWXpNaUF5TnpOUk5qTXlJRE13TmlBMk1Ua2dNekkxVkRVNU15QXpOVGRVTlRnd0lETTROVm9pTHo0OGNHRjBhQ0JwWkQwaVRVcFlMVEV0VkVWWUxVNHROMFFpSUdROUlrMDJOU0EzTXpGUk5qVWdOelExSURZNElEYzBOMVE0T0NBM05UQlJNVGN4SURjMU1DQXlNVFlnTnpJMVZESTNPU0EyTnpCUk1qZzRJRFkwT1NBeU9Ea2dOak0xVkRJNU1TQTFNREZSTWpreUlETTJNaUF5T1RNZ016VTNVVE13TmlBek1USWdNelExSURJNU1WUTBNVGNnTWpZNVVUUXlPQ0F5TmprZ05ETXhJREkyTmxRME16UWdNalV3VkRRek1TQXlNelJVTkRFM0lESXpNVkV6T0RBZ01qTXhJRE0wTlNBeU1UQlVNams0SURFMU4xRXlPVE1nTVRReklESTVNaUF4TWpGVU1qa3hJQzB5T0ZZdE56bFJNamt4SUMweE16UWdNamcxSUMweE5UWlVNalUySUMweE9UaFJNakF5SUMweU5UQWdPRGtnTFRJMU1GRTNNU0F0TWpVd0lEWTRJQzB5TkRkVU5qVWdMVEl6TUZFMk5TQXRNakkwSURZMUlDMHlNak5VTmpZZ0xUSXhPRlEyT1NBdE1qRTBWRGMzSUMweU1UTlJPVEVnTFRJeE15QXhNRGdnTFRJeE1GUXhORFlnTFRJd01GUXhPRE1nTFRFM04xUXlNRGNnTFRFek9WRXlNRGdnTFRFek5DQXlNRGtnTTB3eU1UQWdNVE01VVRJeU15QXhPVFlnTWpnd0lESXpNRkV6TVRVZ01qUTNJRE16TUNBeU5UQlJNekExSURJMU55QXlPREFnTWpjd1VUSXlOU0F6TURRZ01qRXlJRE0xTWt3eU1UQWdNell5VERJd09TQTBPVGhSTWpBNElEWXpOU0F5TURjZ05qUXdVVEU1TlNBMk9EQWdNVFUwSURZNU5sUTNOeUEzTVROUk5qZ2dOekV6SURZM0lEY3hObFEyTlNBM016RmFJaTgrUEhCaGRHZ2dhV1E5SWsxS1dDMHhMVlJGV0MxT0xUSXlRelVpSUdROUlrMDNPQ0F5TlRCUk56Z2dNamMwSURrMUlESTVNbFF4TXpnZ016RXdVVEUyTWlBek1UQWdNVGd3SURJNU5GUXhPVGtnTWpVeFVURTVPU0F5TWpZZ01UZ3lJREl3T0ZReE16a2dNVGt3VkRrMklESXdOMVEzT0NBeU5UQmFJaTgrUEhCaGRHZ2dhV1E5SWsxS1dDMHhMVlJGV0MxTVR5MHlNakV4SWlCa1BTSk5OakFnT1RRNFVUWXpJRGsxTUNBMk5qVWdPVFV3U0RFeU5qZE1NVE15TlNBNE1UVlJNVE00TkNBMk56Y2dNVE00T0NBMk5qbElNVE0wT0V3eE16UXhJRFk0TTFFeE16SXdJRGN5TkNBeE1qZzFJRGMyTVZFeE1qTTFJRGd3T1NBeE1UYzBJRGd6T0ZReE1ETXpJRGc0TVZRNE9ESWdPRGs0VkRZNU9TQTVNREpJTlRjMFNEVTBNMGd5TlRGTU1qVTVJRGc1TVZFM01qSWdNalU0SURjeU5DQXlOVEpSTnpJMUlESTFNQ0EzTWpRZ01qUTJVVGN5TVNBeU5ETWdORFl3SUMwMU5rd3hPVFlnTFRNMU5sRXhPVFlnTFRNMU55QTBNRGNnTFRNMU4xRTBOVGtnTFRNMU55QTFORGdnTFRNMU4xUTJOellnTFRNMU9GRTRNVElnTFRNMU9DQTRPVFlnTFRNMU0xUXhNRFl6SUMwek16SlVNVEl3TkNBdE1qZ3pWREV6TURjZ0xURTVObEV4TXpJNElDMHhOekFnTVRNME9DQXRNVEkwU0RFek9EaFJNVE00T0NBdE1USTFJREV6T0RFZ0xURTBOVlF4TXpVMklDMHlNVEJVTVRNeU5TQXRNamswVERFeU5qY2dMVFEwT1V3Mk5qWWdMVFExTUZFMk5DQXRORFV3SURZeElDMDBORGhSTlRVZ0xUUTBOaUExTlNBdE5ETTVVVFUxSUMwME16Y2dOVGNnTFRRek0wdzFPVEFnTVRjM1VUVTVNQ0F4TnpnZ05UVTNJREl5TWxRME5USWdNelkyVkRNeU1pQTFORFJNTlRZZ09UQTVURFUxSURreU5GRTFOU0E1TkRVZ05qQWdPVFE0V2lJdlBqeHdZWFJvSUdsa1BTSk5TbGd0TVMxVVJWZ3RTUzB4UkRRMVFpSWdaRDBpVFRJeElESTROMUV5TWlBeU9UTWdNalFnTXpBelZETTJJRE0wTVZRMU5pQXpPRGhVT0RrZ05ESTFWREV6TlNBME5ESlJNVGN4SURRME1pQXhPVFVnTkRJMFZESXlOU0F6T1RCVU1qTXhJRE0yT1ZFeU16RWdNelkzSURJek1pQXpOamRNTWpReklETTNPRkV6TURRZ05EUXlJRE00TWlBME5ESlJORE0ySURRME1pQTBOamtnTkRFMVZEVXdNeUF6TXpaVU5EWTFJREUzT1ZRME1qY2dOVEpSTkRJM0lESTJJRFEwTkNBeU5sRTBOVEFnTWpZZ05EVXpJREkzVVRRNE1pQXpNaUExTURVZ05qVlVOVFF3SURFME5WRTFORElnTVRVeklEVTJNQ0F4TlROUk5UZ3dJREUxTXlBMU9EQWdNVFExVVRVNE1DQXhORFFnTlRjMklERXpNRkUxTmpnZ01UQXhJRFUxTkNBM00xUTFNRGdnTVRkVU5ETTVJQzB4TUZFek9USWdMVEV3SURNM01TQXhOMVF6TlRBZ056TlJNelV3SURreUlETTROaUF4T1ROVU5ESXpJRE0wTlZFME1qTWdOREEwSURNM09TQTBNRFJJTXpjMFVUSTRPQ0EwTURRZ01qSTVJRE13TTB3eU1qSWdNamt4VERFNE9TQXhOVGRSTVRVMklESTJJREUxTVNBeE5sRXhNemdnTFRFeElERXdPQ0F0TVRGUk9UVWdMVEV4SURnM0lDMDFWRGMySURkVU56UWdNVGRSTnpRZ016QWdNVEV5SURFNE1GUXhOVElnTXpRelVURTFNeUF6TkRnZ01UVXpJRE0yTmxFeE5UTWdOREExSURFeU9TQTBNRFZST1RFZ05EQTFJRFkySURNd05WRTJNQ0F5T0RVZ05qQWdNamcwVVRVNElESTNPQ0EwTVNBeU56aElNamRSTWpFZ01qZzBJREl4SURJNE4xb2lMejQ4Y0dGMGFDQnBaRDBpVFVwWUxURXRWRVZZTFVrdE1VUTBOREVpSUdROUlrMHlNelFnTmpNM1VUSXpNU0EyTXpjZ01qSTJJRFl6TjFFeU1ERWdOak0zSURFNU5pQTJNemhVTVRreElEWTBPVkV4T1RFZ05qYzJJREl3TWlBMk9ESlJNakEwSURZNE15QXlPVGtnTmpnelVUTTNOaUEyT0RNZ016ZzNJRFk0TTFRME1ERWdOamMzVVRZeE1pQXhPREVnTmpFMklERTJPRXcyTnpBZ016Z3hVVGN5TXlBMU9USWdOekl6SURZd05sRTNNak1nTmpNeklEWTFPU0EyTXpkUk5qTTFJRFl6TnlBMk16VWdOalE0VVRZek5TQTJOVEFnTmpNM0lEWTJNRkUyTkRFZ05qYzJJRFkwTXlBMk56bFVOalV6SURZNE0xRTJOVFlnTmpneklEWTROQ0EyT0RKVU56WTNJRFk0TUZFNE1UY2dOamd3SURnME15QTJPREZVT0RjeklEWTRNbEU0T0RnZ05qZ3lJRGc0T0NBMk56SlJPRGc0SURZMU1DQTRPREFnTmpReVVUZzNPQ0EyTXpjZ09EVTRJRFl6TjFFM09EY2dOak16SURjMk9TQTFPVGRNTmpJd0lEZFJOakU0SURBZ05UazVJREJSTlRnMUlEQWdOVGd5SURKUk5UYzVJRFVnTkRVeklETXdOVXd6TWpZZ05qQTBUREkyTVNBek5EUlJNVGsySURnNElERTVOaUEzT1ZFeU1ERWdORFlnTWpZNElEUTJTREkzT0ZFeU9EUWdOREVnTWpnMElETTRWREk0TWlBeE9WRXlOemdnTmlBeU56SWdNRWd5TlRsUk1qSTRJRElnTVRVeElESlJNVEl6SURJZ01UQXdJREpVTmpNZ01sUTBOaUF4VVRNeElERWdNekVnTVRCUk16RWdNVFFnTXpRZ01qWlVNemtnTkRCUk5ERWdORFlnTmpJZ05EWlJNVE13SURRNUlERTFNQ0E0TlZFeE5UUWdPVEVnTWpJeElETTJNa3d5T0RrZ05qTTBVVEk0TnlBMk16VWdNak0wSURZek4xb2lMejQ4Y0dGMGFDQnBaRDBpVFVwWUxURXRWRVZZTFVrdE1VUTBORUVpSUdROUlrMDBNellnTmpnelVUUTFNQ0EyT0RNZ05EZzJJRFk0TWxRMU5UTWdOamd3VVRZd05DQTJPREFnTmpNNElEWTRNVlEyTnpjZ05qZ3lVVFk1TlNBMk9ESWdOamsxSURZM05GRTJPVFVnTmpjd0lEWTVNaUEyTlRsUk5qZzNJRFkwTVNBMk9ETWdOak01VkRZMk1TQTJNemRSTmpNMklEWXpOaUEyTWpFZ05qTXlWRFl3TUNBMk1qUlVOVGszSURZeE5WRTFPVGNnTmpBeklEWXhNeUF6TnpkVU5qSTVJREV6T0V3Mk16RWdNVFF4VVRZek15QXhORFFnTmpNM0lERTFNVlEyTkRrZ01UY3dWRFkyTmlBeU1EQlVOamt3SURJME1WUTNNakFnTWprMVZEYzFPU0F6TmpKUk9EWXpJRFUwTmlBNE56Y2dOVGN5VkRnNU1pQTJNRFJST0RreUlEWXhPU0E0TnpNZ05qSTRWRGd6TVNBMk16ZFJPREUzSURZek55QTRNVGNnTmpRM1VUZ3hOeUEyTlRBZ09ERTVJRFkyTUZFNE1qTWdOamMySURneU5TQTJOemxVT0RNNUlEWTRNbEU0TkRJZ05qZ3lJRGcxTmlBMk9ESlVPRGsxSURZNE1sUTVORGtnTmpneFVURXdNVFVnTmpneElERXdNelFnTmpnelVURXdORGdnTmpneklERXdORGdnTmpjeVVURXdORGdnTmpZMklERXdORFVnTmpVMVZERXdNemdnTmpRd1ZERXdNamdnTmpNM1VURXdNRFlnTmpNM0lEazRPQ0EyTXpGVU9UVTRJRFl4TjFRNU16a2dOakF3VkRreU55QTFPRFJNT1RJeklEVTNPRXczTlRRZ01qZ3lVVFU0TmlBdE1UUWdOVGcxSUMweE5WRTFOemtnTFRJeUlEVTJNU0F0TWpKUk5UUTJJQzB5TWlBMU5ESWdMVEUzVVRVek9TQXRNVFFnTlRJeklESXlPVlExTURZZ05EZ3dURFE1TkNBME5qSlJORGN5SURReU5TQXpOallnTWpNNVVUSXlNaUF0TVRNZ01qSXdJQzB4TlZReU1UVWdMVEU1VVRJeE1DQXRNaklnTVRrM0lDMHlNbEV4TnpnZ0xUSXlJREUzTmlBdE1UVlJNVGMySUMweE1pQXhOVFFnTXpBMFZERXpNU0EyTWpKUk1USTVJRFl6TVNBeE1qRWdOak16VkRneUlEWXpOMGcxT0ZFMU1TQTJORFFnTlRFZ05qUTRVVFV5SURZM01TQTJOQ0EyT0ROSU56WlJNVEU0SURZNE1DQXhOellnTmpnd1VUTXdNU0EyT0RBZ016RXpJRFk0TTBnek1qTlJNekk1SURZM055QXpNamtnTmpjMFZETXlOeUEyTlRaUk16SXlJRFkwTVNBek1UZ2dOak0zU0RJNU4xRXlNellnTmpNMElESXpNaUEyTWpCUk1qWXlJREUyTUNBeU5qWWdNVE0yVERVd01TQTFOVEJNTkRrNUlEVTROMUUwT1RZZ05qSTVJRFE0T1NBMk16SlJORGd6SURZek5pQTBORGNnTmpNM1VUUXlPQ0EyTXpjZ05ESXlJRFl6T1ZRME1UWWdOalE0VVRReE5pQTJOVEFnTkRFNElEWTJNRkUwTVRrZ05qWTBJRFF5TUNBMk5qbFVOREl4SURZM05sUTBNalFnTmpnd1ZEUXlPQ0EyT0RKVU5ETTJJRFk0TTFvaUx6NDhjR0YwYUNCcFpEMGlUVXBZTFRFdFZFVllMVTR0TWpnaUlHUTlJazA1TkNBeU5UQlJPVFFnTXpFNUlERXdOQ0F6T0RGVU1USTNJRFE0T0ZReE5qUWdOVGMyVkRJd01pQTJORE5VTWpRMElEWTVOVlF5TnpjZ056STVWRE13TWlBM05UQklNekUxU0RNeE9WRXpNek1nTnpVd0lETXpNeUEzTkRGUk16TXpJRGN6T0NBek1UWWdOekl3VkRJM05TQTJOamRVTWpJMklEVTRNVlF4T0RRZ05EUXpWREUyTnlBeU5UQlVNVGcwSURVNFZESXlOU0F0T0RGVU1qYzBJQzB4TmpkVU16RTJJQzB5TWpCVU16TXpJQzB5TkRGUk16TXpJQzB5TlRBZ016RTRJQzB5TlRCSU16RTFTRE13TWt3eU56UWdMVEl5TmxFeE9EQWdMVEUwTVNBeE16Y2dMVEUwVkRrMElESTFNRm9pTHo0OGNHRjBhQ0JwWkQwaVRVcFlMVEV0VkVWWUxVNHRNamtpSUdROUlrMDJNQ0EzTkRsTU5qUWdOelV3VVRZNUlEYzFNQ0EzTkNBM05UQklPRFpNTVRFMElEY3lObEV5TURnZ05qUXhJREkxTVNBMU1UUlVNamswSURJMU1GRXlPVFFnTVRneUlESTROQ0F4TVRsVU1qWXhJREV5VkRJeU5DQXROelpVTVRnMklDMHhORE5VTVRRMUlDMHhPVFJVTVRFeklDMHlNamRVT1RBZ0xUSTBObEU0TnlBdE1qUTVJRGcySUMweU5UQklOelJSTmpZZ0xUSTFNQ0EyTXlBdE1qVXdWRFU0SUMweU5EZFVOVFVnTFRJek9GRTFOaUF0TWpNM0lEWTJJQzB5TWpWUk1qSXhJQzAyTkNBeU1qRWdNalV3VkRZMklEY3lOVkUxTmlBM016Y2dOVFVnTnpNNFVUVTFJRGMwTmlBMk1DQTNORGxhSWk4K1BIQmhkR2dnYVdROUlrMUtXQzB4TFZSRldDMUNMVEZFTkRCR0lpQmtQU0pOTkRBd0lEQlJNemMySURNZ01qSTJJRE5STnpVZ015QTFNU0F3U0RNNVZqWXlTREUwTjFZMk1qUklNemxXTmpnMlNESTFNMUUwTXpVZ05qZzJJRFEzTUNBMk9EVlVOVE0ySURZM09GRTFPRFVnTmpZNElEWXlNU0EyTkRoVU5qYzFJRFl3TlZRM01EVWdOVFUzVkRjeE9DQTFNVFJVTnpJeElEUTRNMVEzTVRnZ05EVXhWRGN3TkNBME1EbFVOamN6SURNMk1sUTJNVFlnTXpJeVZEVXpNQ0F5T1ROUk5UQXdJREk0T0NBek9Ua2dNamczU0RNd05GWTJNa2cwTVRKV01FZzBNREJhVFRVMU15QTBOelZSTlRVeklEVTFOQ0ExTXpjZ05UZ3lWRFExT1NBMk1qSlJORFV4SURZeU15QXpOek1nTmpJMFNESTVPRll6TkROSU16Y3lVVFExTnlBek5EUWdORGd3SURNMU1GRTFNamNnTXpZeUlEVTBNQ0F6T1RCVU5UVXpJRFEzTlZvaUx6NDhjR0YwYUNCcFpEMGlUVXBZTFRFdFZFVllMVUl0TVVRME1rSWlJR1E5SWswME1EVWdNamt6VkRNM05DQXlPVE5VTXpJMElETXhNbFF6TURVZ016WXhVVE13TlNBek56Z2dNekV5SURNNU5GRXpNVFVnTXprM0lETXhOU0F6T1RsUk16QTFJRE01T1NBeU9UUWdNemswVkRJMk5pQXpOelZVTWpNNElETXlPVlF5TWpJZ01qUTVVVEl5TVNBeU5ERWdNakl4SURFME9WWTJNa2d6TURoV01FZ3lPVGhSTWpnd0lETWdNVFl4SUROUk5EY2dNeUF6T0NBd1NESTVWall5U0RrNFZqSXhNRll6TUROUk9UZ2dNelV6SURrMklETTJNMVE0TXlBek56WlJOamtnTXpnd0lEUXlJRE00TUVneU9WWTBOREpJTXpKTU1URTRJRFEwTmxFeU1EUWdORFV3SURJd05TQTBOVEJJTWpFd1ZqUXhORXd5TVRFZ016YzRVVEkwTnlBME5Ea2dNekUxSURRME9VZ3pNakZSTXpnMElEUTBPU0EwTVRNZ05ESXlWRFEwTWlBek5qQlJORFF5SURNek1pQTBNalFnTXpFeldpSXZQanh3WVhSb0lHbGtQU0pOU2xndE1TMVVSVmd0VGkxQk1DSWdaRDBpSWk4K1BIQmhkR2dnYVdROUlrMUtXQzB4TFZSRldDMU9MVE15SWlCa1BTSk5NVEE1SURReU9WRTRNaUEwTWprZ05qWWdORFEzVkRVd0lEUTVNVkUxTUNBMU5qSWdNVEF6SURZeE5GUXlNelVnTmpZMlVUTXlOaUEyTmpZZ016ZzNJRFl4TUZRME5Ea2dORFkxVVRRME9TQTBNaklnTkRJNUlETTRNMVF6T0RFZ016RTFWRE13TVNBeU5ERlJNalkxSURJeE1DQXlNREVnTVRRNVRERTBNaUE1TTB3eU1UZ2dPVEpSTXpjMUlEa3lJRE00TlNBNU4xRXpPVElnT1RrZ05EQTVJREU0TmxZeE9EbElORFE1VmpFNE5sRTBORGdnTVRneklEUXpOaUE1TlZRME1qRWdNMVl3U0RVd1ZqRTVWak14VVRVd0lETTRJRFUySURRMlZEZzJJRGd4VVRFeE5TQXhNVE1nTVRNMklERXpOMUV4TkRVZ01UUTNJREUzTUNBeE56UlVNakEwSURJeE1WUXlNek1nTWpRMFZESTJNU0F5TnpoVU1qZzBJRE13T0ZRek1EVWdNelF3VkRNeU1DQXpOamxVTXpNeklEUXdNVlF6TkRBZ05ETXhWRE0wTXlBME5qUlJNelF6SURVeU55QXpNRGtnTlRjelZESXhNaUEyTVRsUk1UYzVJRFl4T1NBeE5UUWdOakF5VkRFeE9TQTFOamxVTVRBNUlEVTFNRkV4TURrZ05UUTVJREV4TkNBMU5EbFJNVE15SURVME9TQXhOVEVnTlRNMVZERTNNQ0EwT0RsUk1UY3dJRFEyTkNBeE5UUWdORFEzVkRFd09TQTBNamxhSWk4K1BDOWtaV1p6UGp4bklITjBjbTlyWlQwaVkzVnljbVZ1ZEVOdmJHOXlJaUJtYVd4c1BTSmpkWEp5Wlc1MFEyOXNiM0lpSUhOMGNtOXJaUzEzYVdSMGFEMGlNQ0lnZEhKaGJuTm1iM0p0UFNKelkyRnNaU2d4TEMweEtTSStQR2NnWkdGMFlTMXRiV3d0Ym05a1pUMGliV0YwYUNJK1BHY2daR0YwWVMxdGJXd3RibTlrWlQwaWJYTjFjQ0krUEdjZ1pHRjBZUzF0Yld3dGJtOWtaVDBpYldraVBqeDFjMlVnWkdGMFlTMWpQU0l4UkRRMU1TSWdlR3hwYm1zNmFISmxaajBpSTAxS1dDMHhMVlJGV0MxSkxURkVORFV4SWk4K1BDOW5QanhuSUdSaGRHRXRiVzFzTFc1dlpHVTlJbFJsV0VGMGIyMGlJSFJ5WVc1elptOXliVDBpZEhKaGJuTnNZWFJsS0RVMU15dzBNVE1wSUhOallXeGxLREF1TnpBM0tTSWdaR0YwWVMxdGFuZ3RkR1Y0WTJ4aGMzTTlJazlTUkNJK1BHY2daR0YwWVMxdGJXd3RibTlrWlQwaWJXa2lQangxYzJVZ1pHRjBZUzFqUFNJeFJEUTFPU0lnZUd4cGJtczZhSEpsWmowaUkwMUtXQzB4TFZSRldDMUpMVEZFTkRVNUlpOCtQQzluUGp3dlp6NDhMMmMrUEdjZ1pHRjBZUzF0Yld3dGJtOWtaVDBpYlc4aUlIUnlZVzV6Wm05eWJUMGlkSEpoYm5Oc1lYUmxLREV3T1RFdU5Td3dLU0krUEhWelpTQmtZWFJoTFdNOUlqTkVJaUI0YkdsdWF6cG9jbVZtUFNJalRVcFlMVEV0VkVWWUxVNHRNMFFpTHo0OEwyYytQR2NnWkdGMFlTMXRiV3d0Ym05a1pUMGliWE4xY0NJZ2RISmhibk5tYjNKdFBTSjBjbUZ1YzJ4aGRHVW9NakUwTnk0ekxEQXBJajQ4WnlCa1lYUmhMVzF0YkMxdWIyUmxQU0p0YVNJK1BIVnpaU0JrWVhSaExXTTlJakZFTkRVeElpQjRiR2x1YXpwb2NtVm1QU0lqVFVwWUxURXRWRVZZTFVrdE1VUTBOVEVpTHo0OEwyYytQR2NnWkdGMFlTMXRiV3d0Ym05a1pUMGliVzRpSUhSeVlXNXpabTl5YlQwaWRISmhibk5zWVhSbEtEVTFNeXcwTVRNcElITmpZV3hsS0RBdU56QTNLU0krUEhWelpTQmtZWFJoTFdNOUlqTXdJaUI0YkdsdWF6cG9jbVZtUFNJalRVcFlMVEV0VkVWWUxVNHRNekFpTHo0OEwyYytQQzluUGp4bklHUmhkR0V0Ylcxc0xXNXZaR1U5SW0xdklpQjBjbUZ1YzJadmNtMDlJblJ5WVc1emJHRjBaU2d6TXpJMkxEQXBJajQ4ZFhObElHUmhkR0V0WXowaU1rSWlJSGhzYVc1ck9taHlaV1k5SWlOTlNsZ3RNUzFVUlZndFRpMHlRaUl2UGp3dlp6NDhaeUJrWVhSaExXMXRiQzF1YjJSbFBTSnRieUlnZEhKaGJuTm1iM0p0UFNKMGNtRnVjMnhoZEdVb05ETXlOaTR6TERBcElqNDhkWE5sSUdSaGRHRXRZejBpTjBJaUlIaHNhVzVyT21oeVpXWTlJaU5OU2xndE1TMVVSVmd0VGkwM1FpSXZQand2Wno0OFp5QmtZWFJoTFcxdGJDMXViMlJsUFNKdGFTSWdkSEpoYm5ObWIzSnRQU0owY21GdWMyeGhkR1VvTkRneU5pNHpMREFwSWo0OGRYTmxJR1JoZEdFdFl6MGlNakV3UlNJZ2VHeHBibXM2YUhKbFpqMGlJMDFLV0MweExWUkZXQzFKTFRJeE1FVWlMejQ4TDJjK1BHY2daR0YwWVMxdGJXd3RibTlrWlQwaWJXOGlJSFJ5WVc1elptOXliVDBpZEhKaGJuTnNZWFJsS0RVME1ESXVNeXd3S1NJK1BIVnpaU0JrWVhSaExXTTlJakpESWlCNGJHbHVhenBvY21WbVBTSWpUVXBZTFRFdFZFVllMVTR0TWtNaUx6NDhMMmMrUEdjZ1pHRjBZUzF0Yld3dGJtOWtaVDBpYldraUlIUnlZVzV6Wm05eWJUMGlkSEpoYm5Oc1lYUmxLRFU0TkRZdU9Td3dLU0krUEhWelpTQmtZWFJoTFdNOUlqSXhNRVVpSUhoc2FXNXJPbWh5WldZOUlpTk5TbGd0TVMxVVJWZ3RTUzB5TVRCRklpOCtQQzluUGp4bklHUmhkR0V0Ylcxc0xXNXZaR1U5SW0xdklpQjBjbUZ1YzJadmNtMDlJblJ5WVc1emJHRjBaU2cyTkRJeUxqa3NNQ2tpUGp4MWMyVWdaR0YwWVMxalBTSXlReUlnZUd4cGJtczZhSEpsWmowaUkwMUtXQzB4TFZSRldDMU9MVEpESWk4K1BDOW5QanhuSUdSaGRHRXRiVzFzTFc1dlpHVTlJbTFwSWlCMGNtRnVjMlp2Y20wOUluUnlZVzV6YkdGMFpTZzJPRFkzTGpZc01Da2lQangxYzJVZ1pHRjBZUzFqUFNJeFJEUTJOQ0lnZUd4cGJtczZhSEpsWmowaUkwMUtXQzB4TFZSRldDMUpMVEZFTkRZMElpOCtQQzluUGp4bklHUmhkR0V0Ylcxc0xXNXZaR1U5SW0xdklpQjBjbUZ1YzJadmNtMDlJblJ5WVc1emJHRjBaU2czTlRnekxqWXNNQ2tpUGp4MWMyVWdaR0YwWVMxalBTSXlReUlnZUd4cGJtczZhSEpsWmowaUkwMUtXQzB4TFZSRldDMU9MVEpESWk4K1BDOW5QanhuSUdSaGRHRXRiVzFzTFc1dlpHVTlJbTFwSWlCMGNtRnVjMlp2Y20wOUluUnlZVzV6YkdGMFpTZzRNREk0TGpNc01Da2lQangxYzJVZ1pHRjBZUzFqUFNJeFJEUTJOQ0lnZUd4cGJtczZhSEpsWmowaUkwMUtXQzB4TFZSRldDMUpMVEZFTkRZMElpOCtQQzluUGp4bklHUmhkR0V0Ylcxc0xXNXZaR1U5SW0xdklpQjBjbUZ1YzJadmNtMDlJblJ5WVc1emJHRjBaU2c0TnpRMExqTXNNQ2tpUGp4MWMyVWdaR0YwWVMxalBTSTNSQ0lnZUd4cGJtczZhSEpsWmowaUkwMUtXQzB4TFZSRldDMU9MVGRFSWk4K1BDOW5QanhuSUdSaGRHRXRiVzFzTFc1dlpHVTlJbTF2SWlCMGNtRnVjMlp2Y20wOUluUnlZVzV6YkdGMFpTZzVORFkyTGpVc01Da2lQangxYzJVZ1pHRjBZUzFqUFNJeU1rTTFJaUI0YkdsdWF6cG9jbVZtUFNJalRVcFlMVEV0VkVWWUxVNHRNakpETlNJdlBqd3ZaejQ4WnlCa1lYUmhMVzF0YkMxdWIyUmxQU0p0ZFc1a1pYSnZkbVZ5SWlCMGNtRnVjMlp2Y20wOUluUnlZVzV6YkdGMFpTZzVPVFkyTGpjc01Da2lQanhuSUdSaGRHRXRiVzFzTFc1dlpHVTlJbTF2SWo0OGRYTmxJR1JoZEdFdFl6MGlNakl4TVNJZ2VHeHBibXM2YUhKbFpqMGlJMDFLV0MweExWUkZXQzFNVHkweU1qRXhJaTgrUEM5blBqeG5JR1JoZEdFdGJXMXNMVzV2WkdVOUlsUmxXRUYwYjIwaUlIUnlZVzV6Wm05eWJUMGlkSEpoYm5Oc1lYUmxLRFU0TEMweE1EZzNMamtwSUhOallXeGxLREF1TnpBM0tTSWdaR0YwWVMxdGFuZ3RkR1Y0WTJ4aGMzTTlJazlTUkNJK1BHY2daR0YwWVMxdGJXd3RibTlrWlQwaWJXa2lQangxYzJVZ1pHRjBZUzFqUFNJeFJEUTFRaUlnZUd4cGJtczZhSEpsWmowaUkwMUtXQzB4TFZSRldDMUpMVEZFTkRWQ0lpOCtQQzluUGp4bklHUmhkR0V0Ylcxc0xXNXZaR1U5SW0xdklpQjBjbUZ1YzJadmNtMDlJblJ5WVc1emJHRjBaU2cyTURBc01Da2lQangxYzJVZ1pHRjBZUzFqUFNJelJDSWdlR3hwYm1zNmFISmxaajBpSTAxS1dDMHhMVlJGV0MxT0xUTkVJaTgrUEM5blBqeG5JR1JoZEdFdGJXMXNMVzV2WkdVOUltMXVJaUIwY21GdWMyWnZjbTA5SW5SeVlXNXpiR0YwWlNneE16YzRMREFwSWo0OGRYTmxJR1JoZEdFdFl6MGlNekFpSUhoc2FXNXJPbWh5WldZOUlpTk5TbGd0TVMxVVJWZ3RUaTB6TUNJdlBqd3ZaejQ4TDJjK1BHY2daR0YwWVMxdGJXd3RibTlrWlQwaWJXa2lJSFJ5WVc1elptOXliVDBpZEhKaGJuTnNZWFJsS0RRd09Dd3hNVFV3S1NCelkyRnNaU2d3TGpjd055a2lQangxYzJVZ1pHRjBZUzFqUFNJeFJEUTBNU0lnZUd4cGJtczZhSEpsWmowaUkwMUtXQzB4TFZSRldDMUpMVEZFTkRReElpOCtQQzluUGp3dlp6NDhaeUJrWVhSaExXMXRiQzF1YjJSbFBTSnRhU0lnZEhKaGJuTm1iM0p0UFNKMGNtRnVjMnhoZEdVb01URTFOemN1TkN3d0tTSStQSFZ6WlNCa1lYUmhMV005SWpGRU5EUkJJaUI0YkdsdWF6cG9jbVZtUFNJalRVcFlMVEV0VkVWWUxVa3RNVVEwTkVFaUx6NDhMMmMrUEdjZ1pHRjBZUzF0Yld3dGJtOWtaVDBpYlc4aUlIUnlZVzV6Wm05eWJUMGlkSEpoYm5Oc1lYUmxLREV5TmpJMUxqUXNNQ2tpUGp4MWMyVWdaR0YwWVMxalBTSXlPQ0lnZUd4cGJtczZhSEpsWmowaUkwMUtXQzB4TFZSRldDMU9MVEk0SWk4K1BDOW5QanhuSUdSaGRHRXRiVzFzTFc1dlpHVTlJbTFwSWlCMGNtRnVjMlp2Y20wOUluUnlZVzV6YkdGMFpTZ3hNekF4TkM0MExEQXBJajQ4ZFhObElHUmhkR0V0WXowaU1VUTBOVUlpSUhoc2FXNXJPbWh5WldZOUlpTk5TbGd0TVMxVVJWZ3RTUzB4UkRRMVFpSXZQand2Wno0OFp5QmtZWFJoTFcxdGJDMXViMlJsUFNKdGJ5SWdkSEpoYm5ObWIzSnRQU0owY21GdWMyeGhkR1VvTVRNMk1UUXVOQ3d3S1NJK1BIVnpaU0JrWVhSaExXTTlJakk1SWlCNGJHbHVhenBvY21WbVBTSWpUVXBZTFRFdFZFVllMVTR0TWpraUx6NDhMMmMrUEdjZ1pHRjBZUzF0Yld3dGJtOWtaVDBpYlhOMWNDSWdkSEpoYm5ObWIzSnRQU0owY21GdWMyeGhkR1VvTVRRd01ETXVOQ3d3S1NJK1BHY2daR0YwWVMxdGJXd3RibTlrWlQwaVZHVllRWFJ2YlNJZ1pHRjBZUzF0YW5ndGRHVjRZMnhoYzNNOUlrOVNSQ0krUEdjZ1pHRjBZUzF0Yld3dGJtOWtaVDBpYldraVBqeDFjMlVnWkdGMFlTMWpQU0l4UkRRd1JpSWdlR3hwYm1zNmFISmxaajBpSTAxS1dDMHhMVlJGV0MxQ0xURkVOREJHSWk4K1BIVnpaU0JrWVhSaExXTTlJakZFTkRKQ0lpQjRiR2x1YXpwb2NtVm1QU0lqVFVwWUxURXRWRVZZTFVJdE1VUTBNa0lpSUhSeVlXNXpabTl5YlQwaWRISmhibk5zWVhSbEtEYzROaXd3S1NJdlBqd3ZaejQ4TDJjK1BHY2daR0YwWVMxdGJXd3RibTlrWlQwaWJXa2lJSFJ5WVc1elptOXliVDBpZEhKaGJuTnNZWFJsS0RFeU9UTXNOREV6TGpFcElITmpZV3hsS0RBdU56QTNLU0krUEhWelpTQmtZWFJoTFdNOUlqRkVORFU1SWlCNGJHbHVhenBvY21WbVBTSWpUVXBZTFRFdFZFVllMVWt0TVVRME5Ua2lMejQ4TDJjK1BDOW5QanhuSUdSaGRHRXRiVzFzTFc1dlpHVTlJbTF2SWlCMGNtRnVjMlp2Y20wOUluUnlZVzV6YkdGMFpTZ3hOVFUxTnk0eExEQXBJajQ4ZFhObElHUmhkR0V0WXowaU1qZ2lJSGhzYVc1ck9taHlaV1k5SWlOTlNsZ3RNUzFVUlZndFRpMHlPQ0l2UGp3dlp6NDhaeUJrWVhSaExXMXRiQzF1YjJSbFBTSnRhU0lnZEhKaGJuTm1iM0p0UFNKMGNtRnVjMnhoZEdVb01UVTVORFl1TVN3d0tTSStQSFZ6WlNCa1lYUmhMV005SWpGRU5EVkNJaUI0YkdsdWF6cG9jbVZtUFNJalRVcFlMVEV0VkVWWUxVa3RNVVEwTlVJaUx6NDhMMmMrUEdjZ1pHRjBZUzF0Yld3dGJtOWtaVDBpYlc4aUlIUnlZVzV6Wm05eWJUMGlkSEpoYm5Oc1lYUmxLREUyTlRRMkxqRXNNQ2tpUGp4MWMyVWdaR0YwWVMxalBTSXlPU0lnZUd4cGJtczZhSEpsWmowaUkwMUtXQzB4TFZSRldDMU9MVEk1SWk4K1BDOW5QanhuSUdSaGRHRXRiVzFzTFc1dlpHVTlJbTEwWlhoMElpQjBjbUZ1YzJadmNtMDlJblJ5WVc1emJHRjBaU2d4Tmprek5TNHhMREFwSWo0OGRYTmxJR1JoZEdFdFl6MGlRVEFpSUhoc2FXNXJPbWh5WldZOUlpTk5TbGd0TVMxVVJWZ3RUaTFCTUNJdlBqd3ZaejQ4WnlCa1lYUmhMVzF0YkMxdWIyUmxQU0p0ZEdWNGRDSWdkSEpoYm5ObWIzSnRQU0owY21GdWMyeGhkR1VvTVRjeE9EVXVNU3d3S1NJK1BIVnpaU0JrWVhSaExXTTlJa0V3SWlCNGJHbHVhenBvY21WbVBTSWpUVXBZTFRFdFZFVllMVTR0UVRBaUx6NDhMMmMrUEdjZ1pHRjBZUzF0Yld3dGJtOWtaVDBpYlhSbGVIUWlJSFJ5WVc1elptOXliVDBpZEhKaGJuTnNZWFJsS0RFM05ETTFMakVzTUNraVBqeDFjMlVnWkdGMFlTMWpQU0pCTUNJZ2VHeHBibXM2YUhKbFpqMGlJMDFLV0MweExWUkZXQzFPTFVFd0lpOCtQQzluUGp4bklHUmhkR0V0Ylcxc0xXNXZaR1U5SW0xMFpYaDBJaUIwY21GdWMyWnZjbTA5SW5SeVlXNXpiR0YwWlNneE56WTROUzR4TERBcElqNDhkWE5sSUdSaGRHRXRZejBpUVRBaUlIaHNhVzVyT21oeVpXWTlJaU5OU2xndE1TMVVSVmd0VGkxQk1DSXZQand2Wno0OFp5QmtZWFJoTFcxdGJDMXViMlJsUFNKdGRHVjRkQ0lnZEhKaGJuTm1iM0p0UFNKMGNtRnVjMnhoZEdVb01UYzVNelV1TVN3d0tTSStQSFZ6WlNCa1lYUmhMV005SWtFd0lpQjRiR2x1YXpwb2NtVm1QU0lqVFVwWUxURXRWRVZZTFU0dFFUQWlMejQ4TDJjK1BHY2daR0YwWVMxdGJXd3RibTlrWlQwaWJXOGlJSFJ5WVc1elptOXliVDBpZEhKaGJuTnNZWFJsS0RFNE1UZzFMakVzTUNraVBqeDFjMlVnWkdGMFlTMWpQU0l5T0NJZ2VHeHBibXM2YUhKbFpqMGlJMDFLV0MweExWUkZXQzFPTFRJNElpOCtQQzluUGp4bklHUmhkR0V0Ylcxc0xXNXZaR1U5SW0xdUlpQjBjbUZ1YzJadmNtMDlJblJ5WVc1emJHRjBaU2d4T0RVM05DNHhMREFwSWo0OGRYTmxJR1JoZEdFdFl6MGlNeklpSUhoc2FXNXJPbWh5WldZOUlpTk5TbGd0TVMxVVJWZ3RUaTB6TWlJdlBqd3ZaejQ4WnlCa1lYUmhMVzF0YkMxdWIyUmxQU0p0YnlJZ2RISmhibk5tYjNKdFBTSjBjbUZ1YzJ4aGRHVW9NVGt3TnpRdU1Td3dLU0krUEhWelpTQmtZWFJoTFdNOUlqSTVJaUI0YkdsdWF6cG9jbVZtUFNJalRVcFlMVEV0VkVWWUxVNHRNamtpTHo0OEwyYytQQzluUGp3dlp6NDhMM04yWno0PSIsCgkiUmVhbFZpZXdTaXplSnNvbiIgOiAie1wiaGVpZ2h0XCI6MTA1My41NzEzOTU4NzQwMjM0LFwid2lkdGhcIjo2ODU3LjE0Mjk0NDMzNTkzNzV9Igp9Cg=="/>
    </extobj>
    <extobj name="2384804F-3998-4D57-9195-F3826E402611-7">
      <extobjdata type="2384804F-3998-4D57-9195-F3826E402611" data="ewoJIkltZ1NldHRpbmdKc29uIiA6ICJ7XCJoZWlnaHRcIjo1Mi42Nzg1NzE0Mjg1NzE0MixcIndpZHRoXCI6MjQyLjg1NzE0Mjg1NzE0MjgzfSIsCgkiTGF0ZXgiIDogIkVfe25cXHNpbSBQKG4pfVtXKG4pXSA9IFxcc3VtX3tuPTB9Xk4gVyhuKVAobikiLAoJIkxhdGV4SW1nQmFzZTY0IiA6ICJQSE4yWnlCNGJXeHVjejBpYUhSMGNEb3ZMM2QzZHk1M015NXZjbWN2TWpBd01DOXpkbWNpSUhkcFpIUm9QU0l6TVM0eE9ERmxlQ0lnYUdWcFoyaDBQU0kyTGpjMFpYZ2lJSEp2YkdVOUltbHRaeUlnWm05amRYTmhZbXhsUFNKbVlXeHpaU0lnZG1sbGQwSnZlRDBpTUNBdE1UY3pNeUF4TXpjNE1pQXlPVGM0TGpraUlIaHRiRzV6T25oc2FXNXJQU0pvZEhSd09pOHZkM2QzTG5jekxtOXlaeTh4T1RrNUwzaHNhVzVySWlCaGNtbGhMV2hwWkdSbGJqMGlkSEoxWlNJZ2MzUjViR1U5SW5abGNuUnBZMkZzTFdGc2FXZHVPaUF0TWk0NE1UbGxlRHNnYldGNExYZHBaSFJvT2lBNU9DVTdJajQ4WkdWbWN6NDhjR0YwYUNCcFpEMGlUVXBZTFRFMUxWUkZXQzFKTFRGRU5ETTRJaUJrUFNKTk5Ea3lJREl4TTFFME56SWdNakV6SURRM01pQXlNalpSTkRjeUlESXpNQ0EwTnpjZ01qVXdWRFE0TWlBeU9EVlJORGd5SURNeE5pQTBOakVnTXpJelZETTJOQ0F6TXpCSU16RXlVVE14TVNBek1qZ2dNamMzSURFNU1sUXlORE1nTlRKUk1qUXpJRFE0SURJMU5DQTBPRlF6TXpRZ05EWlJOREk0SURRMklEUTFPQ0EwT0ZRMU1UZ2dOakZSTlRZM0lEYzNJRFU1T1NBeE1UZFVOamN3SURJME9GRTJPREFnTWpjd0lEWTRNeUF5TnpKUk5qa3dJREkzTkNBMk9UZ2dNamMwVVRjeE9DQXlOelFnTnpFNElESTJNVkUyTVRNZ055QTJNRGdnTWxFMk1EVWdNQ0F6TWpJZ01FZ3hNek5STXpFZ01DQXpNU0F4TVZFek1TQXhNeUF6TkNBeU5WRXpPQ0EwTVNBME1pQTBNMVEyTlNBME5sRTVNaUEwTmlBeE1qVWdORGxSTVRNNUlEVXlJREUwTkNBMk1WRXhORFlnTmpZZ01qRTFJRE0wTWxReU9EVWdOakl5VVRJNE5TQTJNamtnTWpneElEWXlPVkV5TnpNZ05qTXlJREl5T0NBMk16UklNVGszVVRFNU1TQTJOREFnTVRreElEWTBNbFF4T1RNZ05qVTVVVEU1TnlBMk56WWdNakF6SURZNE1FZzNOVGRSTnpZMElEWTNOaUEzTmpRZ05qWTVVVGMyTkNBMk5qUWdOelV4SURVMU4xUTNNemNnTkRRM1VUY3pOU0EwTkRBZ056RTNJRFEwTUVnM01EVlJOams0SURRME5TQTJPVGdnTkRVelREY3dNU0EwTnpaUk56QTBJRFV3TUNBM01EUWdOVEk0VVRjd05DQTFOVGdnTmprM0lEVTNPRlEyTnpnZ05qQTVWRFkwTXlBMk1qVlVOVGsySURZek1sUTFNeklnTmpNMFNEUTROVkV6T1RjZ05qTXpJRE01TWlBMk16RlJNemc0SURZeU9TQXpPRFlnTmpJeVVUTTROU0EyTVRrZ016VTFJRFE1T1ZRek1qUWdNemMzVVRNME55QXpOellnTXpjeUlETTNOa2d6T1RoUk5EWTBJRE0zTmlBME9Ea2dNemt4VkRVek5DQTBOekpSTlRNNElEUTRPQ0ExTkRBZ05Ea3dWRFUxTnlBME9UTlJOVFl5SURRNU15QTFOalVnTkRrelZEVTNNQ0EwT1RKVU5UY3lJRFE1TVZRMU56UWdORGczVkRVM055QTBPRE5NTlRRMElETTFNVkUxTVRFZ01qRTRJRFV3T0NBeU1UWlJOVEExSURJeE15QTBPVElnTWpFeldpSXZQanh3WVhSb0lHbGtQU0pOU2xndE1UVXRWRVZZTFVrdE1VUTBOVUlpSUdROUlrMHlNU0F5T0RkUk1qSWdNamt6SURJMElETXdNMVF6TmlBek5ERlVOVFlnTXpnNFZEZzVJRFF5TlZReE16VWdORFF5VVRFM01TQTBORElnTVRrMUlEUXlORlF5TWpVZ016a3dWREl6TVNBek5qbFJNak14SURNMk55QXlNeklnTXpZM1RESTBNeUF6TnpoUk16QTBJRFEwTWlBek9ESWdORFF5VVRRek5pQTBORElnTkRZNUlEUXhOVlExTURNZ016TTJWRFEyTlNBeE56bFVOREkzSURVeVVUUXlOeUF5TmlBME5EUWdNalpSTkRVd0lESTJJRFExTXlBeU4xRTBPRElnTXpJZ05UQTFJRFkxVkRVME1DQXhORFZSTlRReUlERTFNeUExTmpBZ01UVXpVVFU0TUNBeE5UTWdOVGd3SURFME5WRTFPREFnTVRRMElEVTNOaUF4TXpCUk5UWTRJREV3TVNBMU5UUWdOek5VTlRBNElERTNWRFF6T1NBdE1UQlJNemt5SUMweE1DQXpOekVnTVRkVU16VXdJRGN6VVRNMU1DQTVNaUF6T0RZZ01Ua3pWRFF5TXlBek5EVlJOREl6SURRd05DQXpOemtnTkRBMFNETTNORkV5T0RnZ05EQTBJREl5T1NBek1ETk1Nakl5SURJNU1Vd3hPRGtnTVRVM1VURTFOaUF5TmlBeE5URWdNVFpSTVRNNElDMHhNU0F4TURnZ0xURXhVVGsxSUMweE1TQTROeUF0TlZRM05pQTNWRGMwSURFM1VUYzBJRE13SURFeE1pQXhPREJVTVRVeUlETTBNMUV4TlRNZ016UTRJREUxTXlBek5qWlJNVFV6SURRd05TQXhNamtnTkRBMVVUa3hJRFF3TlNBMk5pQXpNRFZSTmpBZ01qZzFJRFl3SURJNE5GRTFPQ0F5TnpnZ05ERWdNamM0U0RJM1VUSXhJREk0TkNBeU1TQXlPRGRhSWk4K1BIQmhkR2dnYVdROUlrMUtXQzB4TlMxVVJWZ3RUaTB5TWpORElpQmtQU0pOTlRVZ01UWTJVVFUxSURJME1TQXhNREVnTXpBMFZESXlNaUF6TmpkUk1qWXdJRE0yTnlBeU9UWWdNelE1VkRNMk1pQXpNRFJVTkRJeElESTFNbFEwT0RRZ01qQTRWRFUxTkNBeE9EbFJOakUySURFNE9TQTJOVFVnTWpNMlZEWTVOQ0F6TXpoUk5qazBJRE0xTUNBMk9UZ2dNelU0VkRjd09DQXpOamRSTnpJeUlETTJOeUEzTWpJZ016TTBVVGN5TWlBeU5qQWdOamMzSURFNU4xUTFOaklnTVRNMFNEVTFORkUxTVRjZ01UTTBJRFE0TVNBeE5USlVOREUwSURFNU5sUXpOVFVnTWpRNFZESTVNaUF5T1ROVU1qSXpJRE14TVZFeE56a2dNekV4SURFME5TQXlPRFpSTVRBNUlESTFOeUE1TmlBeU1UaFVPREFnTVRVMlZEWTVJREV6TTFFMU5TQXhNek1nTlRVZ01UWTJXaUl2UGp4d1lYUm9JR2xrUFNKTlNsZ3RNVFV0VkVWWUxVa3RNVVEwTkRNaUlHUTlJazB5T0RjZ05qSTRVVEk0TnlBMk16VWdNak13SURZek4xRXlNRFlnTmpNM0lERTVPU0EyTXpoVU1Ua3lJRFkwT0ZFeE9USWdOalE1SURFNU5DQTJOVGxSTWpBd0lEWTNPU0F5TURNZ05qZ3hWRE01TnlBMk9ETlJOVGczSURZNE1pQTJNREFnTmpnd1VUWTJOQ0EyTmprZ056QTNJRFl6TVZRM05URWdOVE13VVRjMU1TQTBOVE1nTmpnMUlETTRPVkUyTVRZZ016SXhJRFV3TnlBek1ETlJOVEF3SURNd01pQTBNRElnTXpBeFNETXdOMHd5TnpjZ01UZ3lVVEkwTnlBMk5pQXlORGNnTlRsUk1qUTNJRFUxSURJME9DQTFORlF5TlRVZ05UQlVNamN5SURRNFZETXdOU0EwTmtnek16WlJNelF5SURNM0lETTBNaUF6TlZFek5ESWdNVGtnTXpNMUlEVlJNek13SURBZ016RTVJREJSTXpFMklEQWdNamd5SURGVU1UZ3lJREpSTVRJd0lESWdPRGNnTWxRMU1TQXhVVE16SURFZ016TWdNVEZSTXpNZ01UTWdNellnTWpWUk5EQWdOREVnTkRRZ05ETlVOamNnTkRaUk9UUWdORFlnTVRJM0lEUTVVVEUwTVNBMU1pQXhORFlnTmpGUk1UUTVJRFkxSURJeE9DQXpNemxVTWpnM0lEWXlPRnBOTmpRMUlEVTFORkUyTkRVZ05UWTNJRFkwTXlBMU56VlVOak0wSURVNU4xUTJNRGtnTmpFNVZEVTJNQ0EyTXpWUk5UVXpJRFl6TmlBME9EQWdOak0zVVRRMk15QTJNemNnTkRRMUlEWXpOMVEwTVRZZ05qTTJWRFF3TkNBMk16WlJNemt4SURZek5TQXpPRFlnTmpJM1VUTTROQ0EyTWpFZ016WTNJRFUxTUZRek16SWdOREV5VkRNeE5DQXpORFJSTXpFMElETTBNaUF6T1RVZ016UXlTRFF3TjBnME16QlJOVFF5SURNME1pQTFPVEFnTXpreVVUWXhOeUEwTVRrZ05qTXhJRFEzTVZRMk5EVWdOVFUwV2lJdlBqeHdZWFJvSUdsa1BTSk5TbGd0TVRVdFZFVllMVTR0TWpnaUlHUTlJazA1TkNBeU5UQlJPVFFnTXpFNUlERXdOQ0F6T0RGVU1USTNJRFE0T0ZReE5qUWdOVGMyVkRJd01pQTJORE5VTWpRMElEWTVOVlF5TnpjZ056STVWRE13TWlBM05UQklNekUxU0RNeE9WRXpNek1nTnpVd0lETXpNeUEzTkRGUk16TXpJRGN6T0NBek1UWWdOekl3VkRJM05TQTJOamRVTWpJMklEVTRNVlF4T0RRZ05EUXpWREUyTnlBeU5UQlVNVGcwSURVNFZESXlOU0F0T0RGVU1qYzBJQzB4TmpkVU16RTJJQzB5TWpCVU16TXpJQzB5TkRGUk16TXpJQzB5TlRBZ016RTRJQzB5TlRCSU16RTFTRE13TWt3eU56UWdMVEl5TmxFeE9EQWdMVEUwTVNBeE16Y2dMVEUwVkRrMElESTFNRm9pTHo0OGNHRjBhQ0JwWkQwaVRVcFlMVEUxTFZSRldDMU9MVEk1SWlCa1BTSk5OakFnTnpRNVREWTBJRGMxTUZFMk9TQTNOVEFnTnpRZ056VXdTRGcyVERFeE5DQTNNalpSTWpBNElEWTBNU0F5TlRFZ05URTBWREk1TkNBeU5UQlJNamswSURFNE1pQXlPRFFnTVRFNVZESTJNU0F4TWxReU1qUWdMVGMyVkRFNE5pQXRNVFF6VkRFME5TQXRNVGswVkRFeE15QXRNakkzVkRrd0lDMHlORFpST0RjZ0xUSTBPU0E0TmlBdE1qVXdTRGMwVVRZMklDMHlOVEFnTmpNZ0xUSTFNRlExT0NBdE1qUTNWRFUxSUMweU16aFJOVFlnTFRJek55QTJOaUF0TWpJMVVUSXlNU0F0TmpRZ01qSXhJREkxTUZRMk5pQTNNalZSTlRZZ056TTNJRFUxSURjek9GRTFOU0EzTkRZZ05qQWdOelE1V2lJdlBqeHdZWFJvSUdsa1BTSk5TbGd0TVRVdFZFVllMVTR0TlVJaUlHUTlJazB4TVRnZ0xUSTFNRlkzTlRCSU1qVTFWamN4TUVneE5UaFdMVEl4TUVneU5UVldMVEkxTUVneE1UaGFJaTgrUEhCaGRHZ2dhV1E5SWsxS1dDMHhOUzFVUlZndFNTMHhSRFEwUVNJZ1pEMGlUVFF6TmlBMk9ETlJORFV3SURZNE15QTBPRFlnTmpneVZEVTFNeUEyT0RCUk5qQTBJRFk0TUNBMk16Z2dOamd4VkRZM055QTJPREpSTmprMUlEWTRNaUEyT1RVZ05qYzBVVFk1TlNBMk56QWdOamt5SURZMU9WRTJPRGNnTmpReElEWTRNeUEyTXpsVU5qWXhJRFl6TjFFMk16WWdOak0ySURZeU1TQTJNekpVTmpBd0lEWXlORlExT1RjZ05qRTFVVFU1TnlBMk1ETWdOakV6SURNM04xUTJNamtnTVRNNFREWXpNU0F4TkRGUk5qTXpJREUwTkNBMk16Y2dNVFV4VkRZME9TQXhOekJVTmpZMklESXdNRlEyT1RBZ01qUXhWRGN5TUNBeU9UVlVOelU1SURNMk1sRTROak1nTlRRMklEZzNOeUExTnpKVU9Ea3lJRFl3TkZFNE9USWdOakU1SURnM015QTJNamhVT0RNeElEWXpOMUU0TVRjZ05qTTNJRGd4TnlBMk5EZFJPREUzSURZMU1DQTRNVGtnTmpZd1VUZ3lNeUEyTnpZZ09ESTFJRFkzT1ZRNE16a2dOamd5VVRnME1pQTJPRElnT0RVMklEWTRNbFE0T1RVZ05qZ3lWRGswT1NBMk9ERlJNVEF4TlNBMk9ERWdNVEF6TkNBMk9ETlJNVEEwT0NBMk9ETWdNVEEwT0NBMk56SlJNVEEwT0NBMk5qWWdNVEEwTlNBMk5UVlVNVEF6T0NBMk5EQlVNVEF5T0NBMk16ZFJNVEF3TmlBMk16Y2dPVGc0SURZek1WUTVOVGdnTmpFM1ZEa3pPU0EyTURCVU9USTNJRFU0TkV3NU1qTWdOVGM0VERjMU5DQXlPREpSTlRnMklDMHhOQ0ExT0RVZ0xURTFVVFUzT1NBdE1qSWdOVFl4SUMweU1sRTFORFlnTFRJeUlEVTBNaUF0TVRkUk5UTTVJQzB4TkNBMU1qTWdNakk1VkRVd05pQTBPREJNTkRrMElEUTJNbEUwTnpJZ05ESTFJRE0yTmlBeU16bFJNakl5SUMweE15QXlNakFnTFRFMVZESXhOU0F0TVRsUk1qRXdJQzB5TWlBeE9UY2dMVEl5VVRFM09DQXRNaklnTVRjMklDMHhOVkV4TnpZZ0xURXlJREUxTkNBek1EUlVNVE14SURZeU1sRXhNamtnTmpNeElERXlNU0EyTXpOVU9ESWdOak0zU0RVNFVUVXhJRFkwTkNBMU1TQTJORGhSTlRJZ05qY3hJRFkwSURZNE0wZzNObEV4TVRnZ05qZ3dJREUzTmlBMk9EQlJNekF4SURZNE1DQXpNVE1nTmpnelNETXlNMUV6TWprZ05qYzNJRE15T1NBMk56UlVNekkzSURZMU5sRXpNaklnTmpReElETXhPQ0EyTXpkSU1qazNVVEl6TmlBMk16UWdNak15SURZeU1GRXlOaklnTVRZd0lESTJOaUF4TXpaTU5UQXhJRFUxTUV3ME9Ua2dOVGczVVRRNU5pQTJNamtnTkRnNUlEWXpNbEUwT0RNZ05qTTJJRFEwTnlBMk16ZFJOREk0SURZek55QTBNaklnTmpNNVZEUXhOaUEyTkRoUk5ERTJJRFkxTUNBME1UZ2dOall3VVRReE9TQTJOalFnTkRJd0lEWTJPVlEwTWpFZ05qYzJWRFF5TkNBMk9EQlVOREk0SURZNE1sUTBNellnTmpneldpSXZQanh3WVhSb0lHbGtQU0pOU2xndE1UVXRWRVZZTFU0dE5VUWlJR1E5SWsweU1pQTNNVEJXTnpVd1NERTFPVll0TWpVd1NESXlWaTB5TVRCSU1URTVWamN4TUVneU1sb2lMejQ4Y0dGMGFDQnBaRDBpVFVwWUxURTFMVlJGV0MxT0xUTkVJaUJrUFNKTk5UWWdNelEzVVRVMklETTJNQ0EzTUNBek5qZElOekEzVVRjeU1pQXpOVGtnTnpJeUlETTBOMUUzTWpJZ016TTJJRGN3T0NBek1qaE1Nemt3SURNeU4wZzNNbEUxTmlBek16SWdOVFlnTXpRM1drMDFOaUF4TlROUk5UWWdNVFk0SURjeUlERTNNMGczTURoUk56SXlJREUyTXlBM01qSWdNVFV6VVRjeU1pQXhOREFnTnpBM0lERXpNMGczTUZFMU5pQXhOREFnTlRZZ01UVXpXaUl2UGp4d1lYUm9JR2xrUFNKTlNsZ3RNVFV0VkVWWUxVeFBMVEl5TVRFaUlHUTlJazAyTUNBNU5EaFJOak1nT1RVd0lEWTJOU0E1TlRCSU1USTJOMHd4TXpJMUlEZ3hOVkV4TXpnMElEWTNOeUF4TXpnNElEWTJPVWd4TXpRNFRERXpOREVnTmpnelVURXpNakFnTnpJMElERXlPRFVnTnpZeFVURXlNelVnT0RBNUlERXhOelFnT0RNNFZERXdNek1nT0RneFZEZzRNaUE0T1RoVU5qazVJRGt3TWtnMU56UklOVFF6U0RJMU1Vd3lOVGtnT0RreFVUY3lNaUF5TlRnZ056STBJREkxTWxFM01qVWdNalV3SURjeU5DQXlORFpSTnpJeElESTBNeUEwTmpBZ0xUVTJUREU1TmlBdE16VTJVVEU1TmlBdE16VTNJRFF3TnlBdE16VTNVVFExT1NBdE16VTNJRFUwT0NBdE16VTNWRFkzTmlBdE16VTRVVGd4TWlBdE16VTRJRGc1TmlBdE16VXpWREV3TmpNZ0xUTXpNbFF4TWpBMElDMHlPRE5VTVRNd055QXRNVGsyVVRFek1qZ2dMVEUzTUNBeE16UTRJQzB4TWpSSU1UTTRPRkV4TXpnNElDMHhNalVnTVRNNE1TQXRNVFExVkRFek5UWWdMVEl4TUZReE16STFJQzB5T1RSTU1USTJOeUF0TkRRNVREWTJOaUF0TkRVd1VUWTBJQzAwTlRBZ05qRWdMVFEwT0ZFMU5TQXRORFEySURVMUlDMDBNemxSTlRVZ0xUUXpOeUExTnlBdE5ETXpURFU1TUNBeE56ZFJOVGt3SURFM09DQTFOVGNnTWpJeVZEUTFNaUF6TmpaVU16SXlJRFUwTkV3MU5pQTVNRGxNTlRVZ09USTBVVFUxSURrME5TQTJNQ0E1TkRoYUlpOCtQSEJoZEdnZ2FXUTlJazFLV0MweE5TMVVSVmd0VGkwek1DSWdaRDBpVFRrMklEVTROVkV4TlRJZ05qWTJJREkwT1NBMk5qWlJNamszSURZMk5pQXpORFVnTmpRd1ZEUXlNeUExTkRoUk5EWXdJRFEyTlNBME5qQWdNekl3VVRRMk1DQXhOalVnTkRFM0lEZ3pVVE01TnlBME1TQXpOaklnTVRaVU16QXhJQzB4TlZReU5UQWdMVEl5VVRJeU5DQXRNaklnTVRrNElDMHhObFF4TXpjZ01UWlVPRElnT0ROUk16a2dNVFkxSURNNUlETXlNRkV6T1NBME9UUWdPVFlnTlRnMVdrMHpNakVnTlRrM1VUSTVNU0EyTWprZ01qVXdJRFl5T1ZFeU1EZ2dOakk1SURFM09DQTFPVGRSTVRVeklEVTNNU0F4TkRVZ05USTFWREV6TnlBek16TlJNVE0zSURFM05TQXhORFVnTVRJMVZERTRNU0EwTmxFeU1Ea2dNVFlnTWpVd0lERTJVVEk1TUNBeE5pQXpNVGdnTkRaUk16UTNJRGMySURNMU5DQXhNekJVTXpZeUlETXpNMUV6TmpJZ05EYzRJRE0xTkNBMU1qUlVNekl4SURVNU4xb2lMejQ4Y0dGMGFDQnBaRDBpVFVwWUxURTFMVlJGV0MxSkxURkVORFF4SWlCa1BTSk5Nak0wSURZek4xRXlNekVnTmpNM0lESXlOaUEyTXpkUk1qQXhJRFl6TnlBeE9UWWdOak00VkRFNU1TQTJORGxSTVRreElEWTNOaUF5TURJZ05qZ3lVVEl3TkNBMk9ETWdNams1SURZNE0xRXpOellnTmpneklETTROeUEyT0ROVU5EQXhJRFkzTjFFMk1USWdNVGd4SURZeE5pQXhOamhNTmpjd0lETTRNVkUzTWpNZ05Ua3lJRGN5TXlBMk1EWlJOekl6SURZek15QTJOVGtnTmpNM1VUWXpOU0EyTXpjZ05qTTFJRFkwT0ZFMk16VWdOalV3SURZek55QTJOakJSTmpReElEWTNOaUEyTkRNZ05qYzVWRFkxTXlBMk9ETlJOalUySURZNE15QTJPRFFnTmpneVZEYzJOeUEyT0RCUk9ERTNJRFk0TUNBNE5ETWdOamd4VkRnM015QTJPREpST0RnNElEWTRNaUE0T0RnZ05qY3lVVGc0T0NBMk5UQWdPRGd3SURZME1sRTROemdnTmpNM0lEZzFPQ0EyTXpkUk56ZzNJRFl6TXlBM05qa2dOVGszVERZeU1DQTNVVFl4T0NBd0lEVTVPU0F3VVRVNE5TQXdJRFU0TWlBeVVUVTNPU0ExSURRMU15QXpNRFZNTXpJMklEWXdORXd5TmpFZ016UTBVVEU1TmlBNE9DQXhPVFlnTnpsUk1qQXhJRFEySURJMk9DQTBOa2d5TnpoUk1qZzBJRFF4SURJNE5DQXpPRlF5T0RJZ01UbFJNamM0SURZZ01qY3lJREJJTWpVNVVUSXlPQ0F5SURFMU1TQXlVVEV5TXlBeUlERXdNQ0F5VkRZeklESlVORFlnTVZFek1TQXhJRE14SURFd1VUTXhJREUwSURNMElESTJWRE01SURRd1VUUXhJRFEySURZeUlEUTJVVEV6TUNBME9TQXhOVEFnT0RWUk1UVTBJRGt4SURJeU1TQXpOakpNTWpnNUlEWXpORkV5T0RjZ05qTTFJREl6TkNBMk16ZGFJaTgrUEM5a1pXWnpQanhuSUhOMGNtOXJaVDBpWTNWeWNtVnVkRU52Ykc5eUlpQm1hV3hzUFNKamRYSnlaVzUwUTI5c2IzSWlJSE4wY205clpTMTNhV1IwYUQwaU1DSWdkSEpoYm5ObWIzSnRQU0p6WTJGc1pTZ3hMQzB4S1NJK1BHY2daR0YwWVMxdGJXd3RibTlrWlQwaWJXRjBhQ0krUEdjZ1pHRjBZUzF0Yld3dGJtOWtaVDBpYlhOMVlpSStQR2NnWkdGMFlTMXRiV3d0Ym05a1pUMGliV2tpUGp4MWMyVWdaR0YwWVMxalBTSXhSRFF6T0NJZ2VHeHBibXM2YUhKbFpqMGlJMDFLV0MweE5TMVVSVmd0U1MweFJEUXpPQ0l2UGp3dlp6NDhaeUJrWVhSaExXMXRiQzF1YjJSbFBTSlVaVmhCZEc5dElpQjBjbUZ1YzJadmNtMDlJblJ5WVc1emJHRjBaU2czTnpFc0xURTNOaTQzS1NCelkyRnNaU2d3TGpjd055a2lJR1JoZEdFdGJXcDRMWFJsZUdOc1lYTnpQU0pQVWtRaVBqeG5JR1JoZEdFdGJXMXNMVzV2WkdVOUltMXBJajQ4ZFhObElHUmhkR0V0WXowaU1VUTBOVUlpSUhoc2FXNXJPbWh5WldZOUlpTk5TbGd0TVRVdFZFVllMVWt0TVVRME5VSWlMejQ4TDJjK1BHY2daR0YwWVMxdGJXd3RibTlrWlQwaWJXOGlJSFJ5WVc1elptOXliVDBpZEhKaGJuTnNZWFJsS0RZd01Dd3dLU0krUEhWelpTQmtZWFJoTFdNOUlqSXlNME1pSUhoc2FXNXJPbWh5WldZOUlpTk5TbGd0TVRVdFZFVllMVTR0TWpJelF5SXZQand2Wno0OFp5QmtZWFJoTFcxdGJDMXViMlJsUFNKdGFTSWdkSEpoYm5ObWIzSnRQU0owY21GdWMyeGhkR1VvTVRNM09Dd3dLU0krUEhWelpTQmtZWFJoTFdNOUlqRkVORFF6SWlCNGJHbHVhenBvY21WbVBTSWpUVXBZTFRFMUxWUkZXQzFKTFRGRU5EUXpJaTgrUEM5blBqeG5JR1JoZEdFdGJXMXNMVzV2WkdVOUltMXZJaUIwY21GdWMyWnZjbTA5SW5SeVlXNXpiR0YwWlNneU1USTVMREFwSWo0OGRYTmxJR1JoZEdFdFl6MGlNamdpSUhoc2FXNXJPbWh5WldZOUlpTk5TbGd0TVRVdFZFVllMVTR0TWpnaUx6NDhMMmMrUEdjZ1pHRjBZUzF0Yld3dGJtOWtaVDBpYldraUlIUnlZVzV6Wm05eWJUMGlkSEpoYm5Oc1lYUmxLREkxTVRnc01Da2lQangxYzJVZ1pHRjBZUzFqUFNJeFJEUTFRaUlnZUd4cGJtczZhSEpsWmowaUkwMUtXQzB4TlMxVVJWZ3RTUzB4UkRRMVFpSXZQand2Wno0OFp5QmtZWFJoTFcxdGJDMXViMlJsUFNKdGJ5SWdkSEpoYm5ObWIzSnRQU0owY21GdWMyeGhkR1VvTXpFeE9Dd3dLU0krUEhWelpTQmtZWFJoTFdNOUlqSTVJaUI0YkdsdWF6cG9jbVZtUFNJalRVcFlMVEUxTFZSRldDMU9MVEk1SWk4K1BDOW5Qand2Wno0OEwyYytQR2NnWkdGMFlTMXRiV3d0Ym05a1pUMGliVzhpSUhSeVlXNXpabTl5YlQwaWRISmhibk5zWVhSbEtETXpNREF1T0N3d0tTSStQSFZ6WlNCa1lYUmhMV005SWpWQ0lpQjRiR2x1YXpwb2NtVm1QU0lqVFVwWUxURTFMVlJGV0MxT0xUVkNJaTgrUEM5blBqeG5JR1JoZEdFdGJXMXNMVzV2WkdVOUltMXBJaUIwY21GdWMyWnZjbTA5SW5SeVlXNXpiR0YwWlNnek5UYzRMamdzTUNraVBqeDFjMlVnWkdGMFlTMWpQU0l4UkRRMFFTSWdlR3hwYm1zNmFISmxaajBpSTAxS1dDMHhOUzFVUlZndFNTMHhSRFEwUVNJdlBqd3ZaejQ4WnlCa1lYUmhMVzF0YkMxdWIyUmxQU0p0YnlJZ2RISmhibk5tYjNKdFBTSjBjbUZ1YzJ4aGRHVW9ORFl5Tmk0NExEQXBJajQ4ZFhObElHUmhkR0V0WXowaU1qZ2lJSGhzYVc1ck9taHlaV1k5SWlOTlNsZ3RNVFV0VkVWWUxVNHRNamdpTHo0OEwyYytQR2NnWkdGMFlTMXRiV3d0Ym05a1pUMGliV2tpSUhSeVlXNXpabTl5YlQwaWRISmhibk5zWVhSbEtEVXdNVFV1T0N3d0tTSStQSFZ6WlNCa1lYUmhMV005SWpGRU5EVkNJaUI0YkdsdWF6cG9jbVZtUFNJalRVcFlMVEUxTFZSRldDMUpMVEZFTkRWQ0lpOCtQQzluUGp4bklHUmhkR0V0Ylcxc0xXNXZaR1U5SW0xdklpQjBjbUZ1YzJadmNtMDlJblJ5WVc1emJHRjBaU2cxTmpFMUxqZ3NNQ2tpUGp4MWMyVWdaR0YwWVMxalBTSXlPU0lnZUd4cGJtczZhSEpsWmowaUkwMUtXQzB4TlMxVVJWZ3RUaTB5T1NJdlBqd3ZaejQ4WnlCa1lYUmhMVzF0YkMxdWIyUmxQU0p0YnlJZ2RISmhibk5tYjNKdFBTSjBjbUZ1YzJ4aGRHVW9OakF3TkM0NExEQXBJajQ4ZFhObElHUmhkR0V0WXowaU5VUWlJSGhzYVc1ck9taHlaV1k5SWlOTlNsZ3RNVFV0VkVWWUxVNHROVVFpTHo0OEwyYytQR2NnWkdGMFlTMXRiV3d0Ym05a1pUMGliVzhpSUhSeVlXNXpabTl5YlQwaWRISmhibk5zWVhSbEtEWTFOakF1Tml3d0tTSStQSFZ6WlNCa1lYUmhMV005SWpORUlpQjRiR2x1YXpwb2NtVm1QU0lqVFVwWUxURTFMVlJGV0MxT0xUTkVJaTgrUEM5blBqeG5JR1JoZEdFdGJXMXNMVzV2WkdVOUltMTFibVJsY205MlpYSWlJSFJ5WVc1elptOXliVDBpZEhKaGJuTnNZWFJsS0RjMk1UWXVOQ3d3S1NJK1BHY2daR0YwWVMxdGJXd3RibTlrWlQwaWJXOGlQangxYzJVZ1pHRjBZUzFqUFNJeU1qRXhJaUI0YkdsdWF6cG9jbVZtUFNJalRVcFlMVEUxTFZSRldDMU1UeTB5TWpFeElpOCtQQzluUGp4bklHUmhkR0V0Ylcxc0xXNXZaR1U5SWxSbFdFRjBiMjBpSUhSeVlXNXpabTl5YlQwaWRISmhibk5zWVhSbEtEVTRMQzB4TURnM0xqa3BJSE5qWVd4bEtEQXVOekEzS1NJZ1pHRjBZUzF0YW5ndGRHVjRZMnhoYzNNOUlrOVNSQ0krUEdjZ1pHRjBZUzF0Yld3dGJtOWtaVDBpYldraVBqeDFjMlVnWkdGMFlTMWpQU0l4UkRRMVFpSWdlR3hwYm1zNmFISmxaajBpSTAxS1dDMHhOUzFVUlZndFNTMHhSRFExUWlJdlBqd3ZaejQ4WnlCa1lYUmhMVzF0YkMxdWIyUmxQU0p0YnlJZ2RISmhibk5tYjNKdFBTSjBjbUZ1YzJ4aGRHVW9OakF3TERBcElqNDhkWE5sSUdSaGRHRXRZejBpTTBRaUlIaHNhVzVyT21oeVpXWTlJaU5OU2xndE1UVXRWRVZZTFU0dE0wUWlMejQ4TDJjK1BHY2daR0YwWVMxdGJXd3RibTlrWlQwaWJXNGlJSFJ5WVc1elptOXliVDBpZEhKaGJuTnNZWFJsS0RFek56Z3NNQ2tpUGp4MWMyVWdaR0YwWVMxalBTSXpNQ0lnZUd4cGJtczZhSEpsWmowaUkwMUtXQzB4TlMxVVJWZ3RUaTB6TUNJdlBqd3ZaejQ4TDJjK1BHY2daR0YwWVMxdGJXd3RibTlrWlQwaWJXa2lJSFJ5WVc1elptOXliVDBpZEhKaGJuTnNZWFJsS0RRd09Dd3hNVFV3S1NCelkyRnNaU2d3TGpjd055a2lQangxYzJVZ1pHRjBZUzFqUFNJeFJEUTBNU0lnZUd4cGJtczZhSEpsWmowaUkwMUtXQzB4TlMxVVJWZ3RTUzB4UkRRME1TSXZQand2Wno0OEwyYytQR2NnWkdGMFlTMXRiV3d0Ym05a1pUMGliV2tpSUhSeVlXNXpabTl5YlQwaWRISmhibk5zWVhSbEtEa3lNamNzTUNraVBqeDFjMlVnWkdGMFlTMWpQU0l4UkRRMFFTSWdlR3hwYm1zNmFISmxaajBpSTAxS1dDMHhOUzFVUlZndFNTMHhSRFEwUVNJdlBqd3ZaejQ4WnlCa1lYUmhMVzF0YkMxdWIyUmxQU0p0YnlJZ2RISmhibk5tYjNKdFBTSjBjbUZ1YzJ4aGRHVW9NVEF5TnpVc01Da2lQangxYzJVZ1pHRjBZUzFqUFNJeU9DSWdlR3hwYm1zNmFISmxaajBpSTAxS1dDMHhOUzFVUlZndFRpMHlPQ0l2UGp3dlp6NDhaeUJrWVhSaExXMXRiQzF1YjJSbFBTSnRhU0lnZEhKaGJuTm1iM0p0UFNKMGNtRnVjMnhoZEdVb01UQTJOalFzTUNraVBqeDFjMlVnWkdGMFlTMWpQU0l4UkRRMVFpSWdlR3hwYm1zNmFISmxaajBpSTAxS1dDMHhOUzFVUlZndFNTMHhSRFExUWlJdlBqd3ZaejQ4WnlCa1lYUmhMVzF0YkMxdWIyUmxQU0p0YnlJZ2RISmhibk5tYjNKdFBTSjBjbUZ1YzJ4aGRHVW9NVEV5TmpRc01Da2lQangxYzJVZ1pHRjBZUzFqUFNJeU9TSWdlR3hwYm1zNmFISmxaajBpSTAxS1dDMHhOUzFVUlZndFRpMHlPU0l2UGp3dlp6NDhaeUJrWVhSaExXMXRiQzF1YjJSbFBTSnRhU0lnZEhKaGJuTm1iM0p0UFNKMGNtRnVjMnhoZEdVb01URTJOVE1zTUNraVBqeDFjMlVnWkdGMFlTMWpQU0l4UkRRME15SWdlR3hwYm1zNmFISmxaajBpSTAxS1dDMHhOUzFVUlZndFNTMHhSRFEwTXlJdlBqd3ZaejQ4WnlCa1lYUmhMVzF0YkMxdWIyUmxQU0p0YnlJZ2RISmhibk5tYjNKdFBTSjBjbUZ1YzJ4aGRHVW9NVEkwTURRc01Da2lQangxYzJVZ1pHRjBZUzFqUFNJeU9DSWdlR3hwYm1zNmFISmxaajBpSTAxS1dDMHhOUzFVUlZndFRpMHlPQ0l2UGp3dlp6NDhaeUJrWVhSaExXMXRiQzF1YjJSbFBTSnRhU0lnZEhKaGJuTm1iM0p0UFNKMGNtRnVjMnhoZEdVb01USTNPVE1zTUNraVBqeDFjMlVnWkdGMFlTMWpQU0l4UkRRMVFpSWdlR3hwYm1zNmFISmxaajBpSTAxS1dDMHhOUzFVUlZndFNTMHhSRFExUWlJdlBqd3ZaejQ4WnlCa1lYUmhMVzF0YkMxdWIyUmxQU0p0YnlJZ2RISmhibk5tYjNKdFBTSjBjbUZ1YzJ4aGRHVW9NVE16T1RNc01Da2lQangxYzJVZ1pHRjBZUzFqUFNJeU9TSWdlR3hwYm1zNmFISmxaajBpSTAxS1dDMHhOUzFVUlZndFRpMHlPU0l2UGp3dlp6NDhMMmMrUEM5blBqd3ZjM1puUGc9PSIsCgkiUmVhbFZpZXdTaXplSnNvbiIgOiAie1wiaGVpZ2h0XCI6MTA1My41NzEzOTU4NzQwMjM0LFwid2lkdGhcIjo0ODU3LjE0Mjk0NDMzNTkzNzV9Igp9Cg=="/>
    </extobj>
    <extobj name="2384804F-3998-4D57-9195-F3826E402611-8">
      <extobjdata type="2384804F-3998-4D57-9195-F3826E402611" data="ewoJIkltZ1NldHRpbmdKc29uIiA6ICJ7XCJoZWlnaHRcIjoyMC41MzU3MTQyODU3MTQyODUsXCJ3aWR0aFwiOjMzNC44MjE0Mjg1NzE0Mjg1Nn0iLAoJIkxhdGV4IiA6ICIgY14wID0gXFx7eF8wLCB5XzBcXH0gLCB+IGRee2x9ID0gZF4wICsgXFx7IFxcRGVsdGEgdF9sLCBcXERlbHRhIGJfbCwgXFxEZWx0YSBsX2wsIFxcRGVsdGEgcl9sIFxcfSIsCgkiTGF0ZXhJbWdCYXNlNjQiIDogIlBITjJaeUI0Yld4dWN6MGlhSFIwY0RvdkwzZDNkeTUzTXk1dmNtY3ZNakF3TUM5emRtY2lJSGRwWkhSb1BTSTBNaTQ1TldWNElpQm9aV2xuYUhROUlqSXVOakZsZUNJZ2NtOXNaVDBpYVcxbklpQm1iMk4xYzJGaWJHVTlJbVpoYkhObElpQjJhV1YzUW05NFBTSXdJQzA1TURNdU55QXhPRGs0TXk0M0lERXhOVE11TnlJZ2VHMXNibk02ZUd4cGJtczlJbWgwZEhBNkx5OTNkM2N1ZHpNdWIzSm5MekU1T1RrdmVHeHBibXNpSUdGeWFXRXRhR2xrWkdWdVBTSjBjblZsSWlCemRIbHNaVDBpZG1WeWRHbGpZV3d0WVd4cFoyNDZJQzB3TGpVMk5tVjRPeUJ0WVhndGQybGtkR2c2SURrNEpUc2lQanhrWldaelBqeHdZWFJvSUdsa1BTSk5TbGd0TWkxVVJWZ3RTUzB4UkRRMU1DSWdaRDBpVFRNMElERTFPVkV6TkNBeU5qZ2dNVEl3SURNMU5WUXpNRFlnTkRReVVUTTJNaUEwTkRJZ016azBJRFF4T0ZRME1qY2dNelUxVVRReU55QXpNallnTkRBNElETXdObFF6TmpBZ01qZzFVVE0wTVNBeU9EVWdNek13SURJNU5WUXpNVGtnTXpJMVZETXpNQ0F6TlRsVU16VXlJRE00TUZRek5qWWdNemcyU0RNMk4xRXpOamNnTXpnNElETTJNU0F6T1RKVU16UXdJRFF3TUZRek1EWWdOREEwVVRJM05pQTBNRFFnTWpRNUlETTVNRkV5TWpnZ016Z3hJREl3TmlBek5UbFJNVFl5SURNeE5TQXhORElnTWpNMVZERXlNU0F4TVRsUk1USXhJRGN6SURFME55QTFNRkV4TmprZ01qWWdNakExSURJMlNESXdPVkV6TWpFZ01qWWdNemswSURFeE1WRTBNRE1nTVRJeElEUXdOaUF4TWpGUk5ERXdJREV5TVNBME1Ua2dNVEV5VkRReU9TQTVPRlEwTWpBZ09ETlVNemt4SURVMVZETTBOaUF5TlZReU9ESWdNRlF5TURJZ0xURXhVVEV5TnlBdE1URWdPREVnTXpkVU16UWdNVFU1V2lJdlBqeHdZWFJvSUdsa1BTSk5TbGd0TWkxVVJWZ3RUaTB6TUNJZ1pEMGlUVGsySURVNE5WRXhOVElnTmpZMklESTBPU0EyTmpaUk1qazNJRFkyTmlBek5EVWdOalF3VkRReU15QTFORGhSTkRZd0lEUTJOU0EwTmpBZ016SXdVVFEyTUNBeE5qVWdOREUzSURnelVUTTVOeUEwTVNBek5qSWdNVFpVTXpBeElDMHhOVlF5TlRBZ0xUSXlVVEl5TkNBdE1qSWdNVGs0SUMweE5sUXhNemNnTVRaVU9ESWdPRE5STXprZ01UWTFJRE01SURNeU1GRXpPU0EwT1RRZ09UWWdOVGcxV2swek1qRWdOVGszVVRJNU1TQTJNamtnTWpVd0lEWXlPVkV5TURnZ05qSTVJREUzT0NBMU9UZFJNVFV6SURVM01TQXhORFVnTlRJMVZERXpOeUF6TXpOUk1UTTNJREUzTlNBeE5EVWdNVEkxVkRFNE1TQTBObEV5TURrZ01UWWdNalV3SURFMlVUSTVNQ0F4TmlBek1UZ2dORFpSTXpRM0lEYzJJRE0xTkNBeE16QlVNell5SURNek0xRXpOaklnTkRjNElETTFOQ0ExTWpSVU16SXhJRFU1TjFvaUx6NDhjR0YwYUNCcFpEMGlUVXBZTFRJdFZFVllMVTR0TTBRaUlHUTlJazAxTmlBek5EZFJOVFlnTXpZd0lEY3dJRE0yTjBnM01EZFJOekl5SURNMU9TQTNNaklnTXpRM1VUY3lNaUF6TXpZZ056QTRJRE15T0V3ek9UQWdNekkzU0RjeVVUVTJJRE16TWlBMU5pQXpORGRhVFRVMklERTFNMUUxTmlBeE5qZ2dOeklnTVRjelNEY3dPRkUzTWpJZ01UWXpJRGN5TWlBeE5UTlJOekl5SURFME1DQTNNRGNnTVRNelNEY3dVVFUySURFME1DQTFOaUF4TlROYUlpOCtQSEJoZEdnZ2FXUTlJazFLV0MweUxWUkZXQzFPTFRkQ0lpQmtQU0pOTkRNMElDMHlNekZSTkRNMElDMHlORFFnTkRJNElDMHlOVEJJTkRFd1VUSTRNU0F0TWpVd0lESXpNQ0F0TVRnMFVUSXlOU0F0TVRjM0lESXlNaUF0TVRjeVZESXhOeUF0TVRZeFZESXhNeUF0TVRRNFZESXhNU0F0TVRNelZESXhNQ0F0TVRFeFZESXdPU0F0T0RSVU1qQTVJQzAwTjFReU1Ea2dNRkV5TURrZ01qRWdNakE1SURVelVUSXdPQ0F4TkRJZ01qQTBJREUxTTFFeU1ETWdNVFUwSURJd015QXhOVFZSTVRnNUlERTVNU0F4TlRNZ01qRXhWRGd5SURJek1WRTNNU0F5TXpFZ05qZ2dNak0wVkRZMUlESTFNRlEyT0NBeU5qWlVPRElnTWpZNVVURXhOaUF5TmprZ01UVXlJREk0T1ZReU1ETWdNelExVVRJd09DQXpOVFlnTWpBNElETTNOMVF5TURrZ05USTVWalUzT1ZFeU1Ea2dOak0wSURJeE5TQTJOVFpVTWpRMElEWTVPRkV5TnpBZ056STBJRE15TkNBM05EQlJNell4SURjME9DQXpOemNnTnpRNVVUTTNPU0EzTkRrZ016a3dJRGMwT1ZRME1EZ2dOelV3U0RReU9GRTBNelFnTnpRMElEUXpOQ0EzTXpKUk5ETTBJRGN4T1NBME16RWdOekUyVVRReU9TQTNNVE1nTkRFMUlEY3hNMUV6TmpJZ056RXdJRE16TWlBMk9EbFVNamsySURZME4xRXlPVEVnTmpNMElESTVNU0EwT1RsV05ERTNVVEk1TVNBek56QWdNamc0SURNMU0xUXlOekVnTXpFMFVUSTBNQ0F5TnpFZ01UZzBJREkxTlV3eE56QWdNalV3VERFNE5DQXlORFZSTWpBeUlESXpPU0F5TWpBZ01qTXdWREkyTWlBeE9UWlVNamt3SURFek4xRXlPVEVnTVRNeElESTVNU0F4VVRJNU1TQXRNVE0wSURJNU5pQXRNVFEzVVRNd05pQXRNVGMwSURNek9TQXRNVGt5VkRReE5TQXRNakV6VVRReU9TQXRNakV6SURRek1TQXRNakUyVVRRek5DQXRNakU1SURRek5DQXRNak14V2lJdlBqeHdZWFJvSUdsa1BTSk5TbGd0TWkxVVJWZ3RTUzB4UkRRMk5TSWdaRDBpVFRVeUlESTRPVkUxT1NBek16RWdNVEEySURNNE5sUXlNaklnTkRReVVUSTFOeUEwTkRJZ01qZzJJRFF5TkZRek1qa2dNemM1VVRNM01TQTBORElnTkRNd0lEUTBNbEUwTmpjZ05EUXlJRFE1TkNBME1qQlVOVEl5SURNMk1WRTFNaklnTXpNeUlEVXdPQ0F6TVRSVU5EZ3hJREk1TWxRME5UZ2dNamc0VVRRek9TQXlPRGdnTkRJM0lESTVPVlEwTVRVZ016STRVVFF4TlNBek56UWdORFkxSURNNU1WRTBOVFFnTkRBMElEUXlOU0EwTURSUk5ERXlJRFF3TkNBME1EWWdOREF5VVRNMk9DQXpPRFlnTXpVd0lETXpObEV5T1RBZ01URTFJREk1TUNBM09GRXlPVEFnTlRBZ016QTJJRE00VkRNME1TQXlObEV6TnpnZ01qWWdOREUwSURVNVZEUTJNeUF4TkRCUk5EWTJJREUxTUNBME5qa2dNVFV4VkRRNE5TQXhOVE5JTkRnNVVUVXdOQ0F4TlRNZ05UQTBJREUwTlZFMU1EUWdNVFEwSURVd01pQXhNelJSTkRnMklEYzNJRFEwTUNBek0xUXpNek1nTFRFeFVUSTJNeUF0TVRFZ01qSTNJRFV5VVRFNE5pQXRNVEFnTVRNeklDMHhNRWd4TWpkUk56Z2dMVEV3SURVM0lERTJWRE0xSURjeFVUTTFJREV3TXlBMU5DQXhNak5VT1RrZ01UUXpVVEUwTWlBeE5ETWdNVFF5SURFd01WRXhORElnT0RFZ01UTXdJRFkyVkRFd055QTBObFE1TkNBME1VdzVNU0EwTUZFNU1TQXpPU0E1TnlBek5sUXhNVE1nTWpsVU1UTXlJREkyVVRFMk9DQXlOaUF4T1RRZ056RlJNakF6SURnM0lESXhOeUF4TXpsVU1qUTFJREkwTjFReU5qRWdNekV6VVRJMk5pQXpOREFnTWpZMklETTFNbEV5TmpZZ016Z3dJREkxTVNBek9USlVNakUzSURRd05GRXhOemNnTkRBMElERTBNaUF6TnpKVU9UTWdNamt3VVRreElESTRNU0E0T0NBeU9EQlVOeklnTWpjNFNEVTRVVFV5SURJNE5DQTFNaUF5T0RsYUlpOCtQSEJoZEdnZ2FXUTlJazFLV0MweUxWUkZXQzFPTFRKRElpQmtQU0pOTnpnZ016VlVOemdnTmpCVU9UUWdNVEF6VkRFek55QXhNakZSTVRZMUlERXlNU0F4T0RjZ09UWlVNakV3SURoUk1qRXdJQzB5TnlBeU1ERWdMVFl3VkRFNE1DQXRNVEUzVkRFMU5DQXRNVFU0VkRFek1DQXRNVGcxVkRFeE55QXRNVGswVVRFeE15QXRNVGswSURFd05DQXRNVGcxVkRrMUlDMHhOekpST1RVZ0xURTJPQ0F4TURZZ0xURTFObFF4TXpFZ0xURXlObFF4TlRjZ0xUYzJWREUzTXlBdE0xWTVUREUzTWlBNFVURTNNQ0EzSURFMk55QTJWREUyTVNBelZERTFNaUF4VkRFME1DQXdVVEV4TXlBd0lEazJJREUzV2lJdlBqeHdZWFJvSUdsa1BTSk5TbGd0TWkxVVJWZ3RTUzB4UkRRMk5pSWdaRDBpVFRJeElESTROMUV5TVNBek1ERWdNellnTXpNMVZEZzBJRFF3TmxReE5UZ2dORFF5VVRFNU9TQTBORElnTWpJMElEUXhPVlF5TlRBZ016VTFVVEkwT0NBek16WWdNalEzSURNek5GRXlORGNnTXpNeElESXpNU0F5T0RoVU1UazRJREU1TVZReE9ESWdNVEExVVRFNE1pQTJNaUF4T1RZZ05EVlVNak00SURJM1VUSTJNU0F5TnlBeU9ERWdNemhVTXpFeUlEWXhWRE16T1NBNU5GRXpNemtnT1RVZ016UTBJREV4TkZRek5UZ2dNVGN6VkRNM055QXlORGRSTkRFMUlETTVOeUEwTVRrZ05EQTBVVFF6TWlBME16RWdORFl5SURRek1WRTBOelVnTkRNeElEUTRNeUEwTWpSVU5EazBJRFF4TWxRME9UWWdOREF6VVRRNU5pQXpPVEFnTkRRM0lERTVNMVF6T1RFZ0xUSXpVVE0yTXlBdE1UQTJJREk1TkNBdE1UVTFWREUxTmlBdE1qQTFVVEV4TVNBdE1qQTFJRGMzSUMweE9ETlVORE1nTFRFeE4xRTBNeUF0T1RVZ05UQWdMVGd3VkRZNUlDMDFPRlE0T1NBdE5EaFVNVEEySUMwME5WRXhOVEFnTFRRMUlERTFNQ0F0T0RkUk1UVXdJQzB4TURjZ01UTTRJQzB4TWpKVU1URTFJQzB4TkRKVU1UQXlJQzB4TkRkTU9Ua2dMVEUwT0ZFeE1ERWdMVEUxTXlBeE1UZ2dMVEUyTUZReE5USWdMVEUyTjBneE5qQlJNVGMzSUMweE5qY2dNVGcySUMweE5qVlJNakU1SUMweE5UWWdNalEzSUMweE1qZFVNamt3SUMwMk5WUXpNVE1nTFRsVU16SXhJREl4VERNeE5TQXhOMUV6TURrZ01UTWdNamsySURaVU1qY3dJQzAyVVRJMU1DQXRNVEVnTWpNeElDMHhNVkV4T0RVZ0xURXhJREUxTUNBeE1WUXhNRFFnT0RKUk1UQXpJRGc1SURFd015QXhNVE5STVRBeklERTNNQ0F4TXpnZ01qWXlWREUzTXlBek56bFJNVGN6SURNNE1DQXhOek1nTXpneFVURTNNeUF6T1RBZ01UY3pJRE01TTFReE5qa2dOREF3VkRFMU9DQTBNRFJJTVRVMFVURXpNU0EwTURRZ01URXlJRE00TlZRNE1pQXpORFJVTmpVZ016QXlWRFUzSURJNE1GRTFOU0F5TnpnZ05ERWdNamM0U0RJM1VUSXhJREk0TkNBeU1TQXlPRGRhSWk4K1BIQmhkR2dnYVdROUlrMUtXQzB5TFZSRldDMU9MVGRFSWlCa1BTSk5OalVnTnpNeFVUWTFJRGMwTlNBMk9DQTNORGRVT0RnZ056VXdVVEUzTVNBM05UQWdNakUySURjeU5WUXlOemtnTmpjd1VUSTRPQ0EyTkRrZ01qZzVJRFl6TlZReU9URWdOVEF4VVRJNU1pQXpOaklnTWpreklETTFOMUV6TURZZ016RXlJRE0wTlNBeU9URlVOREUzSURJMk9WRTBNamdnTWpZNUlEUXpNU0F5TmpaVU5ETTBJREkxTUZRME16RWdNak0wVkRReE55QXlNekZSTXpnd0lESXpNU0F6TkRVZ01qRXdWREk1T0NBeE5UZFJNamt6SURFME15QXlPVElnTVRJeFZESTVNU0F0TWpoV0xUYzVVVEk1TVNBdE1UTTBJREk0TlNBdE1UVTJWREkxTmlBdE1UazRVVEl3TWlBdE1qVXdJRGc1SUMweU5UQlJOekVnTFRJMU1DQTJPQ0F0TWpRM1ZEWTFJQzB5TXpCUk5qVWdMVEl5TkNBMk5TQXRNakl6VkRZMklDMHlNVGhVTmprZ0xUSXhORlEzTnlBdE1qRXpVVGt4SUMweU1UTWdNVEE0SUMweU1UQlVNVFEySUMweU1EQlVNVGd6SUMweE56ZFVNakEzSUMweE16bFJNakE0SUMweE16UWdNakE1SUROTU1qRXdJREV6T1ZFeU1qTWdNVGsySURJNE1DQXlNekJSTXpFMUlESTBOeUF6TXpBZ01qVXdVVE13TlNBeU5UY2dNamd3SURJM01GRXlNalVnTXpBMElESXhNaUF6TlRKTU1qRXdJRE0yTWt3eU1Ea2dORGs0VVRJd09DQTJNelVnTWpBM0lEWTBNRkV4T1RVZ05qZ3dJREUxTkNBMk9UWlVOemNnTnpFelVUWTRJRGN4TXlBMk55QTNNVFpVTmpVZ056TXhXaUl2UGp4d1lYUm9JR2xrUFNKTlNsZ3RNaTFVUlZndFRpMUJNQ0lnWkQwaUlpOCtQSEJoZEdnZ2FXUTlJazFLV0MweUxWUkZXQzFKTFRGRU5EVXhJaUJrUFNKTk16WTJJRFk0TTFFek5qY2dOamd6SURRek9DQTJPRGhVTlRFeElEWTVORkUxTWpNZ05qazBJRFV5TXlBMk9EWlJOVEl6SURZM09TQTBOVEFnTXpnMFZETTNOU0E0TTFRek56UWdOamhSTXpjMElESTJJRFF3TWlBeU5sRTBNVEVnTWpjZ05ESXlJRE0xVVRRME15QTFOU0EwTmpNZ01UTXhVVFEyT1NBeE5URWdORGN6SURFMU1sRTBOelVnTVRVeklEUTRNeUF4TlROSU5EZzNTRFE1TVZFMU1EWWdNVFV6SURVd05pQXhORFZSTlRBMklERTBNQ0ExTURNZ01USTVVVFE1TUNBM09TQTBOek1nTkRoVU5EUTFJRGhVTkRFM0lDMDRVVFF3T1NBdE1UQWdNemt6SUMweE1GRXpOVGtnTFRFd0lETXpOaUExVkRNd05pQXpOa3d6TURBZ05URlJNams1SURVeUlESTVOaUExTUZFeU9UUWdORGdnTWpreUlEUTJVVEl6TXlBdE1UQWdNVGN5SUMweE1GRXhNVGNnTFRFd0lEYzFJRE13VkRNeklERTFOMUV6TXlBeU1EVWdOVE1nTWpVMVZERXdNU0F6TkRGUk1UUTRJRE01T0NBeE9UVWdOREl3VkRJNE1DQTBOREpSTXpNMklEUTBNaUF6TmpRZ05EQXdVVE0yT1NBek9UUWdNelk1SURNNU5sRXpOekFnTkRBd0lETTVOaUExTURWVU5ESTBJRFl4TmxFME1qUWdOakk1SURReE55QTJNekpVTXpjNElEWXpOMGd6TlRkUk16VXhJRFkwTXlBek5URWdOalExVkRNMU15QTJOalJSTXpVNElEWTRNeUF6TmpZZ05qZ3pXazB6TlRJZ016STJVVE15T1NBME1EVWdNamMzSURRd05WRXlORElnTkRBMUlESXhNQ0F6TnpSVU1UWXdJREk1TTFFeE16RWdNakUwSURFeE9TQXhNamxSTVRFNUlERXlOaUF4TVRrZ01URTRWREV4T0NBeE1EWlJNVEU0SURZeElERXpOaUEwTkZReE56a2dNalpSTWpNeklESTJJREk1TUNBNU9Fd3lPVGdnTVRBNVRETTFNaUF6TWpaYUlpOCtQSEJoZEdnZ2FXUTlJazFLV0MweUxWUkZXQzFKTFRGRU5EVTVJaUJrUFNKTk1URTNJRFU1VVRFeE55QXlOaUF4TkRJZ01qWlJNVGM1SURJMklESXdOU0F4TXpGUk1qRXhJREUxTVNBeU1UVWdNVFV5VVRJeE55QXhOVE1nTWpJMUlERTFNMGd5TWpsUk1qTTRJREUxTXlBeU5ERWdNVFV6VkRJME5pQXhOVEZVTWpRNElERTBORkV5TkRjZ01UTTRJREkwTlNBeE1qaFVNak0wSURrd1ZESXhOQ0EwTTFReE9ETWdObFF4TXpjZ0xURXhVVEV3TVNBdE1URWdOekFnTVRGVU16Z2dPRFZSTXpnZ09UY2dNemtnTVRBeVRERXdOQ0F6TmpCUk1UWTNJRFl4TlNBeE5qY2dOakl6VVRFMk55QTJNallnTVRZMklEWXlPRlF4TmpJZ05qTXlWREUxTnlBMk16UlVNVFE1SURZek5WUXhOREVnTmpNMlZERXpNaUEyTXpkVU1USXlJRFl6TjFFeE1USWdOak0zSURFd09TQTJNemRVTVRBeElEWXpPRlE1TlNBMk5ERlVPVFFnTmpRM1VUazBJRFkwT1NBNU5pQTJOakZSTVRBeElEWTRNQ0F4TURjZ05qZ3lWREUzT1NBMk9EaFJNVGswSURZNE9TQXlNVE1nTmprd1ZESTBNeUEyT1ROVU1qVTBJRFk1TkZFeU5qWWdOamswSURJMk5pQTJPRFpSTWpZMklEWTNOU0F4T1RNZ016ZzJWREV4T0NBNE0xRXhNVGdnT0RFZ01URTRJRGMxVkRFeE55QTJOVlkxT1ZvaUx6NDhjR0YwYUNCcFpEMGlUVXBZTFRJdFZFVllMVTR0TWtJaUlHUTlJazAxTmlBeU16ZFVOVFlnTWpVd1ZEY3dJREkzTUVnek5qbFdOREl3VERNM01DQTFOekJSTXpnd0lEVTRNeUF6T0RrZ05UZ3pVVFF3TWlBMU9ETWdOREE1SURVMk9GWXlOekJJTnpBM1VUY3lNaUF5TmpJZ056SXlJREkxTUZRM01EY2dNak13U0RRd09WWXROamhSTkRBeElDMDRNaUF6T1RFZ0xUZ3lTRE00T1Vnek9EZFJNemMxSUMwNE1pQXpOamtnTFRZNFZqSXpNRWczTUZFMU5pQXlNemNnTlRZZ01qVXdXaUl2UGp4d1lYUm9JR2xrUFNKTlNsZ3RNaTFVUlZndFRpMHpPVFFpSUdROUlrMDFNU0F3VVRRMklEUWdORFlnTjFFME5pQTVJREl4TlNBek5UZFVNemc0SURjd09WRXpPVEVnTnpFMklEUXhOaUEzTVRaUk5ETTVJRGN4TmlBME5EUWdOekE1VVRRME55QTNNRFVnTmpFMklETTFOMVEzT0RZZ04xRTNPRFlnTkNBM09ERWdNRWcxTVZwTk5UQTNJRE0wTkV3ek9EUWdOVGsyVERFek55QTVNa3d6T0RNZ09URklOak13VVRZek1DQTVNeUExTURjZ016UTBXaUl2UGp4d1lYUm9JR2xrUFNKTlNsZ3RNaTFVUlZndFNTMHhSRFEyTVNJZ1pEMGlUVEkySURNNE5WRXhPU0F6T1RJZ01Ua2dNemsxVVRFNUlETTVPU0F5TWlBME1URlVNamNnTkRJMVVUSTVJRFF6TUNBek5pQTBNekJVT0RjZ05ETXhTREUwTUV3eE5Ua2dOVEV4VVRFMk1pQTFNaklnTVRZMklEVTBNRlF4TnpNZ05UWTJWREUzT1NBMU9EWlVNVGczSURZd00xUXhPVGNnTmpFMVZESXhNU0EyTWpSVU1qSTVJRFl5TmxFeU5EY2dOakkxSURJMU5DQTJNVFZVTWpZeElEVTVObEV5TmpFZ05UZzVJREkxTWlBMU5EbFVNak15SURRM01Fd3lNaklnTkRNelVUSXlNaUEwTXpFZ01qY3lJRFF6TVVnek1qTlJNek13SURReU5DQXpNekFnTkRJd1VUTXpNQ0F6T1RnZ016RTNJRE00TlVneU1UQk1NVGMwSURJME1GRXhNelVnT0RBZ01UTTFJRFk0VVRFek5TQXlOaUF4TmpJZ01qWlJNVGszSURJMklESXpNQ0EyTUZReU9ETWdNVFEwVVRJNE5TQXhOVEFnTWpnNElERTFNVlF6TURNZ01UVXpTRE13TjFFek1qSWdNVFV6SURNeU1pQXhORFZSTXpJeUlERTBNaUF6TVRrZ01UTXpVVE14TkNBeE1UY2dNekF4SURrMVZESTJOeUEwT0ZReU1UWWdObFF4TlRVZ0xURXhVVEV5TlNBdE1URWdPVGdnTkZRMU9TQTFObEUxTnlBMk5DQTFOeUE0TTFZeE1ERk1PVElnTWpReFVURXlOeUF6T0RJZ01USTRJRE00TTFFeE1qZ2dNemcxSURjM0lETTROVWd5TmxvaUx6NDhjR0YwYUNCcFpEMGlUVXBZTFRJdFZFVllMVWt0TVVRME5FWWlJR1E5SWswM015QTJORGRSTnpNZ05qVTNJRGMzSURZM01GUTRPU0EyT0ROUk9UQWdOamd6SURFMk1TQTJPRGhVTWpNMElEWTVORkV5TkRZZ05qazBJREkwTmlBMk9EVlVNakV5SURVME1sRXlNRFFnTlRBNElERTVOU0EwTnpKVU1UZ3dJRFF4T0V3eE56WWdNems1VVRFM05pQXpPVFlnTVRneUlEUXdNbEV5TXpFZ05EUXlJREk0TXlBME5ESlJNelExSURRME1pQXpPRE1nTXprMlZEUXlNaUF5T0RCUk5ESXlJREUyT1NBek5ETWdOemxVTVRjeklDMHhNVkV4TWpNZ0xURXhJRGd5SURJM1ZEUXdJREUxTUZZeE5UbFJOREFnTVRnd0lEUTRJREl4TjFRNU55QTBNVFJSTVRRM0lEWXhNU0F4TkRjZ05qSXpWREV3T1NBMk16ZFJNVEEwSURZek55QXhNREVnTmpNM1NEazJVVGcySURZek55QTRNeUEyTXpkVU56WWdOalF3VkRjeklEWTBOMXBOTXpNMklETXlOVll6TXpGUk16TTJJRFF3TlNBeU56VWdOREExVVRJMU9DQTBNRFVnTWpRd0lETTVOMVF5TURjZ016YzJWREU0TVNBek5USlVNVFl6SURNek1Fd3hOVGNnTXpJeVRERXpOaUF5TXpaUk1URTBJREUxTUNBeE1UUWdNVEUwVVRFeE5DQTJOaUF4TXpnZ05ESlJNVFUwSURJMklERTNPQ0F5TmxFeU1URWdNallnTWpRMUlEVTRVVEkzTUNBNE1TQXlPRFVnTVRFMFZETXhPQ0F5TVRsUk16TTJJREk1TVNBek16WWdNekkxV2lJdlBqeHdZWFJvSUdsa1BTSk5TbGd0TWkxVVJWZ3RTUzB4UkRRMVJpSWdaRDBpVFRJeElESTROMUV5TWlBeU9UQWdNak1nTWprMVZESTRJRE14TjFRek9DQXpORGhVTlRNZ016Z3hWRGN6SURReE1WUTVPU0EwTXpOVU1UTXlJRFEwTWxFeE5qRWdORFF5SURFNE15QTBNekJVTWpFMElEUXdPRlF5TWpVZ016ZzRVVEl5TnlBek9ESWdNakk0SURNNE1sUXlNellnTXpnNVVUSTROQ0EwTkRFZ016UTNJRFEwTVVnek5UQlJNems0SURRME1TQTBNaklnTkRBd1VUUXpNQ0F6T0RFZ05ETXdJRE0yTTFFME16QWdNek16SURReE55QXpNVFZVTXpreElESTVNbFF6TmpZZ01qZzRVVE0wTmlBeU9EZ2dNek0wSURJNU9WUXpNaklnTXpJNFVUTXlNaUF6TnpZZ016YzRJRE01TWxFek5UWWdOREExSURNME1pQTBNRFZSTWpnMklEUXdOU0F5TXprZ016TXhVVEl5T1NBek1UVWdNakkwSURJNU9GUXhPVEFnTVRZMVVURTFOaUF5TlNBeE5URWdNVFpSTVRNNElDMHhNU0F4TURnZ0xURXhVVGsxSUMweE1TQTROeUF0TlZRM05pQTNWRGMwSURFM1VUYzBJRE13SURFeE5DQXhPRGxVTVRVMElETTJObEV4TlRRZ05EQTFJREV5T0NBME1EVlJNVEEzSURRd05TQTVNaUF6TnpkVU5qZ2dNekUyVkRVM0lESTRNRkUxTlNBeU56Z2dOREVnTWpjNFNESTNVVEl4SURJNE5DQXlNU0F5T0RkYUlpOCtQQzlrWldaelBqeG5JSE4wY205clpUMGlZM1Z5Y21WdWRFTnZiRzl5SWlCbWFXeHNQU0pqZFhKeVpXNTBRMjlzYjNJaUlITjBjbTlyWlMxM2FXUjBhRDBpTUNJZ2RISmhibk5tYjNKdFBTSnpZMkZzWlNneExDMHhLU0krUEdjZ1pHRjBZUzF0Yld3dGJtOWtaVDBpYldGMGFDSStQR2NnWkdGMFlTMXRiV3d0Ym05a1pUMGliWE4xY0NJK1BHY2daR0YwWVMxdGJXd3RibTlrWlQwaWJXa2lQangxYzJVZ1pHRjBZUzFqUFNJeFJEUTFNQ0lnZUd4cGJtczZhSEpsWmowaUkwMUtXQzB5TFZSRldDMUpMVEZFTkRVd0lpOCtQQzluUGp4bklHUmhkR0V0Ylcxc0xXNXZaR1U5SW0xdUlpQjBjbUZ1YzJadmNtMDlJblJ5WVc1emJHRjBaU2cwTmpZc05ERXpLU0J6WTJGc1pTZ3dMamN3TnlraVBqeDFjMlVnWkdGMFlTMWpQU0l6TUNJZ2VHeHBibXM2YUhKbFpqMGlJMDFLV0MweUxWUkZXQzFPTFRNd0lpOCtQQzluUGp3dlp6NDhaeUJrWVhSaExXMXRiQzF1YjJSbFBTSnRieUlnZEhKaGJuTm1iM0p0UFNKMGNtRnVjMnhoZEdVb01URTBOeTR6TERBcElqNDhkWE5sSUdSaGRHRXRZejBpTTBRaUlIaHNhVzVyT21oeVpXWTlJaU5OU2xndE1pMVVSVmd0VGkwelJDSXZQand2Wno0OFp5QmtZWFJoTFcxdGJDMXViMlJsUFNKdGJ5SWdkSEpoYm5ObWIzSnRQU0owY21GdWMyeGhkR1VvTWpJd015NHhMREFwSWo0OGRYTmxJR1JoZEdFdFl6MGlOMElpSUhoc2FXNXJPbWh5WldZOUlpTk5TbGd0TWkxVVJWZ3RUaTAzUWlJdlBqd3ZaejQ4WnlCa1lYUmhMVzF0YkMxdWIyUmxQU0p0YzNWaUlpQjBjbUZ1YzJadmNtMDlJblJ5WVc1emJHRjBaU2d5TnpBekxqRXNNQ2tpUGp4bklHUmhkR0V0Ylcxc0xXNXZaR1U5SW0xcElqNDhkWE5sSUdSaGRHRXRZejBpTVVRME5qVWlJSGhzYVc1ck9taHlaV1k5SWlOTlNsZ3RNaTFVUlZndFNTMHhSRFEyTlNJdlBqd3ZaejQ4WnlCa1lYUmhMVzF0YkMxdWIyUmxQU0p0YmlJZ2RISmhibk5tYjNKdFBTSjBjbUZ1YzJ4aGRHVW9OakExTEMweE5UQXBJSE5qWVd4bEtEQXVOekEzS1NJK1BIVnpaU0JrWVhSaExXTTlJak13SWlCNGJHbHVhenBvY21WbVBTSWpUVXBZTFRJdFZFVllMVTR0TXpBaUx6NDhMMmMrUEM5blBqeG5JR1JoZEdFdGJXMXNMVzV2WkdVOUltMXZJaUIwY21GdWMyWnZjbTA5SW5SeVlXNXpiR0YwWlNnek56RXhMamNzTUNraVBqeDFjMlVnWkdGMFlTMWpQU0l5UXlJZ2VHeHBibXM2YUhKbFpqMGlJMDFLV0MweUxWUkZXQzFPTFRKRElpOCtQQzluUGp4bklHUmhkR0V0Ylcxc0xXNXZaR1U5SW0xemRXSWlJSFJ5WVc1elptOXliVDBpZEhKaGJuTnNZWFJsS0RReE5UWXVNeXd3S1NJK1BHY2daR0YwWVMxdGJXd3RibTlrWlQwaWJXa2lQangxYzJVZ1pHRjBZUzFqUFNJeFJEUTJOaUlnZUd4cGJtczZhSEpsWmowaUkwMUtXQzB5TFZSRldDMUpMVEZFTkRZMklpOCtQQzluUGp4bklHUmhkR0V0Ylcxc0xXNXZaR1U5SW0xdUlpQjBjbUZ1YzJadmNtMDlJblJ5WVc1emJHRjBaU2cxTWpNc0xURTFNQ2tnYzJOaGJHVW9NQzQzTURjcElqNDhkWE5sSUdSaGRHRXRZejBpTXpBaUlIaHNhVzVyT21oeVpXWTlJaU5OU2xndE1pMVVSVmd0VGkwek1DSXZQand2Wno0OEwyYytQR2NnWkdGMFlTMXRiV3d0Ym05a1pUMGliVzhpSUhSeVlXNXpabTl5YlQwaWRISmhibk5zWVhSbEtEVXdPREl1T1N3d0tTSStQSFZ6WlNCa1lYUmhMV005SWpkRUlpQjRiR2x1YXpwb2NtVm1QU0lqVFVwWUxUSXRWRVZZTFU0dE4wUWlMejQ4TDJjK1BHY2daR0YwWVMxdGJXd3RibTlrWlQwaWJXOGlJSFJ5WVc1elptOXliVDBpZEhKaGJuTnNZWFJsS0RVMU9ESXVPU3d3S1NJK1BIVnpaU0JrWVhSaExXTTlJakpESWlCNGJHbHVhenBvY21WbVBTSWpUVXBZTFRJdFZFVllMVTR0TWtNaUx6NDhMMmMrUEdjZ1pHRjBZUzF0Yld3dGJtOWtaVDBpYlhSbGVIUWlJSFJ5WVc1elptOXliVDBpZEhKaGJuTnNZWFJsS0RZd01qY3VOU3d3S1NJK1BIVnpaU0JrWVhSaExXTTlJa0V3SWlCNGJHbHVhenBvY21WbVBTSWpUVXBZTFRJdFZFVllMVTR0UVRBaUx6NDhMMmMrUEdjZ1pHRjBZUzF0Yld3dGJtOWtaVDBpYlhOMWNDSWdkSEpoYm5ObWIzSnRQU0owY21GdWMyeGhkR1VvTmpJM055NDFMREFwSWo0OFp5QmtZWFJoTFcxdGJDMXViMlJsUFNKdGFTSStQSFZ6WlNCa1lYUmhMV005SWpGRU5EVXhJaUI0YkdsdWF6cG9jbVZtUFNJalRVcFlMVEl0VkVWWUxVa3RNVVEwTlRFaUx6NDhMMmMrUEdjZ1pHRjBZUzF0Yld3dGJtOWtaVDBpVkdWWVFYUnZiU0lnZEhKaGJuTm1iM0p0UFNKMGNtRnVjMnhoZEdVb05UVXpMRFF4TXlrZ2MyTmhiR1VvTUM0M01EY3BJaUJrWVhSaExXMXFlQzEwWlhoamJHRnpjejBpVDFKRUlqNDhaeUJrWVhSaExXMXRiQzF1YjJSbFBTSnRhU0krUEhWelpTQmtZWFJoTFdNOUlqRkVORFU1SWlCNGJHbHVhenBvY21WbVBTSWpUVXBZTFRJdFZFVllMVWt0TVVRME5Ua2lMejQ4TDJjK1BDOW5Qand2Wno0OFp5QmtZWFJoTFcxdGJDMXViMlJsUFNKdGJ5SWdkSEpoYm5ObWIzSnRQU0owY21GdWMyeGhkR1VvTnpNMk9Td3dLU0krUEhWelpTQmtZWFJoTFdNOUlqTkVJaUI0YkdsdWF6cG9jbVZtUFNJalRVcFlMVEl0VkVWWUxVNHRNMFFpTHo0OEwyYytQR2NnWkdGMFlTMXRiV3d0Ym05a1pUMGliWE4xY0NJZ2RISmhibk5tYjNKdFBTSjBjbUZ1YzJ4aGRHVW9PRFF5TkM0NExEQXBJajQ4WnlCa1lYUmhMVzF0YkMxdWIyUmxQU0p0YVNJK1BIVnpaU0JrWVhSaExXTTlJakZFTkRVeElpQjRiR2x1YXpwb2NtVm1QU0lqVFVwWUxUSXRWRVZZTFVrdE1VUTBOVEVpTHo0OEwyYytQR2NnWkdGMFlTMXRiV3d0Ym05a1pUMGliVzRpSUhSeVlXNXpabTl5YlQwaWRISmhibk5zWVhSbEtEVTFNeXcwTVRNcElITmpZV3hsS0RBdU56QTNLU0krUEhWelpTQmtZWFJoTFdNOUlqTXdJaUI0YkdsdWF6cG9jbVZtUFNJalRVcFlMVEl0VkVWWUxVNHRNekFpTHo0OEwyYytQQzluUGp4bklHUmhkR0V0Ylcxc0xXNXZaR1U5SW0xdklpQjBjbUZ1YzJadmNtMDlJblJ5WVc1emJHRjBaU2c1TmpBekxqWXNNQ2tpUGp4MWMyVWdaR0YwWVMxalBTSXlRaUlnZUd4cGJtczZhSEpsWmowaUkwMUtXQzB5TFZSRldDMU9MVEpDSWk4K1BDOW5QanhuSUdSaGRHRXRiVzFzTFc1dlpHVTlJbTF2SWlCMGNtRnVjMlp2Y20wOUluUnlZVzV6YkdGMFpTZ3hNRFl3TXk0NExEQXBJajQ4ZFhObElHUmhkR0V0WXowaU4wSWlJSGhzYVc1ck9taHlaV1k5SWlOTlNsZ3RNaTFVUlZndFRpMDNRaUl2UGp3dlp6NDhaeUJrWVhSaExXMXRiQzF1YjJSbFBTSnRhU0lnZEhKaGJuTm1iM0p0UFNKMGNtRnVjMnhoZEdVb01URXhNRE11T0N3d0tTSStQSFZ6WlNCa1lYUmhMV005SWpNNU5DSWdlR3hwYm1zNmFISmxaajBpSTAxS1dDMHlMVlJGV0MxT0xUTTVOQ0l2UGp3dlp6NDhaeUJrWVhSaExXMXRiQzF1YjJSbFBTSnRjM1ZpSWlCMGNtRnVjMlp2Y20wOUluUnlZVzV6YkdGMFpTZ3hNVGt6Tmk0NExEQXBJajQ4WnlCa1lYUmhMVzF0YkMxdWIyUmxQU0p0YVNJK1BIVnpaU0JrWVhSaExXTTlJakZFTkRZeElpQjRiR2x1YXpwb2NtVm1QU0lqVFVwWUxUSXRWRVZZTFVrdE1VUTBOakVpTHo0OEwyYytQR2NnWkdGMFlTMXRiV3d0Ym05a1pUMGliV2tpSUhSeVlXNXpabTl5YlQwaWRISmhibk5zWVhSbEtETTVOQ3d0TVRVd0tTQnpZMkZzWlNnd0xqY3dOeWtpUGp4MWMyVWdaR0YwWVMxalBTSXhSRFExT1NJZ2VHeHBibXM2YUhKbFpqMGlJMDFLV0MweUxWUkZXQzFKTFRGRU5EVTVJaTgrUEM5blBqd3ZaejQ4WnlCa1lYUmhMVzF0YkMxdWIyUmxQU0p0YnlJZ2RISmhibk5tYjNKdFBTSjBjbUZ1YzJ4aGRHVW9NVEkxT1RFdU5Td3dLU0krUEhWelpTQmtZWFJoTFdNOUlqSkRJaUI0YkdsdWF6cG9jbVZtUFNJalRVcFlMVEl0VkVWWUxVNHRNa01pTHo0OEwyYytQR2NnWkdGMFlTMXRiV3d0Ym05a1pUMGliV2tpSUhSeVlXNXpabTl5YlQwaWRISmhibk5zWVhSbEtERXpNRE0yTGpJc01Da2lQangxYzJVZ1pHRjBZUzFqUFNJek9UUWlJSGhzYVc1ck9taHlaV1k5SWlOTlNsZ3RNaTFVUlZndFRpMHpPVFFpTHo0OEwyYytQR2NnWkdGMFlTMXRiV3d0Ym05a1pUMGliWE4xWWlJZ2RISmhibk5tYjNKdFBTSjBjbUZ1YzJ4aGRHVW9NVE00TmprdU1pd3dLU0krUEdjZ1pHRjBZUzF0Yld3dGJtOWtaVDBpYldraVBqeDFjMlVnWkdGMFlTMWpQU0l4UkRRMFJpSWdlR3hwYm1zNmFISmxaajBpSTAxS1dDMHlMVlJGV0MxSkxURkVORFJHSWk4K1BDOW5QanhuSUdSaGRHRXRiVzFzTFc1dlpHVTlJbTFwSWlCMGNtRnVjMlp2Y20wOUluUnlZVzV6YkdGMFpTZzBOaklzTFRFMU1Da2djMk5oYkdVb01DNDNNRGNwSWo0OGRYTmxJR1JoZEdFdFl6MGlNVVEwTlRraUlIaHNhVzVyT21oeVpXWTlJaU5OU2xndE1pMVVSVmd0U1MweFJEUTFPU0l2UGp3dlp6NDhMMmMrUEdjZ1pHRjBZUzF0Yld3dGJtOWtaVDBpYlc4aUlIUnlZVzV6Wm05eWJUMGlkSEpoYm5Oc1lYUmxLREUwTlRreExqa3NNQ2tpUGp4MWMyVWdaR0YwWVMxalBTSXlReUlnZUd4cGJtczZhSEpsWmowaUkwMUtXQzB5TFZSRldDMU9MVEpESWk4K1BDOW5QanhuSUdSaGRHRXRiVzFzTFc1dlpHVTlJbTFwSWlCMGNtRnVjMlp2Y20wOUluUnlZVzV6YkdGMFpTZ3hOVEF6Tmk0MkxEQXBJajQ4ZFhObElHUmhkR0V0WXowaU16azBJaUI0YkdsdWF6cG9jbVZtUFNJalRVcFlMVEl0VkVWWUxVNHRNemswSWk4K1BDOW5QanhuSUdSaGRHRXRiVzFzTFc1dlpHVTlJbTF6ZFdJaUlIUnlZVzV6Wm05eWJUMGlkSEpoYm5Oc1lYUmxLREUxT0RZNUxqWXNNQ2tpUGp4bklHUmhkR0V0Ylcxc0xXNXZaR1U5SW0xcElqNDhkWE5sSUdSaGRHRXRZejBpTVVRME5Ua2lJSGhzYVc1ck9taHlaV1k5SWlOTlNsZ3RNaTFVUlZndFNTMHhSRFExT1NJdlBqd3ZaejQ4WnlCa1lYUmhMVzF0YkMxdWIyUmxQU0p0YVNJZ2RISmhibk5tYjNKdFBTSjBjbUZ1YzJ4aGRHVW9Nek14TEMweE5UQXBJSE5qWVd4bEtEQXVOekEzS1NJK1BIVnpaU0JrWVhSaExXTTlJakZFTkRVNUlpQjRiR2x1YXpwb2NtVm1QU0lqVFVwWUxUSXRWRVZZTFVrdE1VUTBOVGtpTHo0OEwyYytQQzluUGp4bklHUmhkR0V0Ylcxc0xXNXZaR1U5SW0xdklpQjBjbUZ1YzJadmNtMDlJblJ5WVc1emJHRjBaU2d4TmpRMk1TNHpMREFwSWo0OGRYTmxJR1JoZEdFdFl6MGlNa01pSUhoc2FXNXJPbWh5WldZOUlpTk5TbGd0TWkxVVJWZ3RUaTB5UXlJdlBqd3ZaejQ4WnlCa1lYUmhMVzF0YkMxdWIyUmxQU0p0YVNJZ2RISmhibk5tYjNKdFBTSjBjbUZ1YzJ4aGRHVW9NVFk1TURZc01Da2lQangxYzJVZ1pHRjBZUzFqUFNJek9UUWlJSGhzYVc1ck9taHlaV1k5SWlOTlNsZ3RNaTFVUlZndFRpMHpPVFFpTHo0OEwyYytQR2NnWkdGMFlTMXRiV3d0Ym05a1pUMGliWE4xWWlJZ2RISmhibk5tYjNKdFBTSjBjbUZ1YzJ4aGRHVW9NVGMzTXprc01Da2lQanhuSUdSaGRHRXRiVzFzTFc1dlpHVTlJbTFwSWo0OGRYTmxJR1JoZEdFdFl6MGlNVVEwTlVZaUlIaHNhVzVyT21oeVpXWTlJaU5OU2xndE1pMVVSVmd0U1MweFJEUTFSaUl2UGp3dlp6NDhaeUJrWVhSaExXMXRiQzF1YjJSbFBTSnRhU0lnZEhKaGJuTm1iM0p0UFNKMGNtRnVjMnhoZEdVb05EZzBMQzB4TlRBcElITmpZV3hsS0RBdU56QTNLU0krUEhWelpTQmtZWFJoTFdNOUlqRkVORFU1SWlCNGJHbHVhenBvY21WbVBTSWpUVXBZTFRJdFZFVllMVWt0TVVRME5Ua2lMejQ4TDJjK1BDOW5QanhuSUdSaGRHRXRiVzFzTFc1dlpHVTlJbTF2SWlCMGNtRnVjMlp2Y20wOUluUnlZVzV6YkdGMFpTZ3hPRFE0TXk0M0xEQXBJajQ4ZFhObElHUmhkR0V0WXowaU4wUWlJSGhzYVc1ck9taHlaV1k5SWlOTlNsZ3RNaTFVUlZndFRpMDNSQ0l2UGp3dlp6NDhMMmMrUEM5blBqd3ZjM1puUGc9PSIsCgkiUmVhbFZpZXdTaXplSnNvbiIgOiAie1wiaGVpZ2h0XCI6NDEwLjcxNDMwMjA2Mjk4ODMsXCJ3aWR0aFwiOjY2OTYuNDI4ODMzMDA3ODEyNX0iCn0K"/>
    </extobj>
    <extobj name="2384804F-3998-4D57-9195-F3826E402611-9">
      <extobjdata type="2384804F-3998-4D57-9195-F3826E402611" data="ewoJIkltZ1NldHRpbmdKc29uIiA6ICJ7XCJoZWlnaHRcIjoyMC41MzU3MTQyODU3MTQyODUsXCJ3aWR0aFwiOjM2Ny44NTcxNDI4NTcxNDI4M30iLAoJIkxhdGV4IiA6ICJcXG1hdGhiZntQcn1ebChuKSA9IFxceyBQcl90XmwobiksIFByX2JebChuKSwgUHJfbF5sKG4pLCBQcl9yXmwobikgXFx9IH5+fn5+ICgxKSIsCgkiTGF0ZXhJbWdCYXNlNjQiIDogIlBITjJaeUI0Yld4dWN6MGlhSFIwY0RvdkwzZDNkeTUzTXk1dmNtY3ZNakF3TUM5emRtY2lJSGRwWkhSb1BTSTBOeTR5TVRKbGVDSWdhR1ZwWjJoMFBTSXlMalkyTTJWNElpQnliMnhsUFNKcGJXY2lJR1p2WTNWellXSnNaVDBpWm1Gc2MyVWlJSFpwWlhkQ2IzZzlJakFnTFRrd015NDRJREl3T0RZM0xqVWdNVEUzTnk0eElpQjRiV3h1Y3pwNGJHbHVhejBpYUhSMGNEb3ZMM2QzZHk1M015NXZjbWN2TVRrNU9TOTRiR2x1YXlJZ1lYSnBZUzFvYVdSa1pXNDlJblJ5ZFdVaUlITjBlV3hsUFNKMlpYSjBhV05oYkMxaGJHbG5iam9nTFRBdU5qRTRaWGc3SUcxaGVDMTNhV1IwYURvZ09UZ2xPeUkrUEdSbFpuTStQSEJoZEdnZ2FXUTlJazFLV0MwekxWUkZXQzFDTFRGRU5EQkdJaUJrUFNKTk5EQXdJREJSTXpjMklETWdNakkySUROUk56VWdNeUExTVNBd1NETTVWall5U0RFME4xWTJNalJJTXpsV05qZzJTREkxTTFFME16VWdOamcySURRM01DQTJPRFZVTlRNMklEWTNPRkUxT0RVZ05qWTRJRFl5TVNBMk5EaFVOamMxSURZd05WUTNNRFVnTlRVM1ZEY3hPQ0ExTVRSVU56SXhJRFE0TTFRM01UZ2dORFV4VkRjd05DQTBNRGxVTmpjeklETTJNbFEyTVRZZ016SXlWRFV6TUNBeU9UTlJOVEF3SURJNE9DQXpPVGtnTWpnM1NETXdORlkyTWtnME1USldNRWcwTURCYVRUVTFNeUEwTnpWUk5UVXpJRFUxTkNBMU16Y2dOVGd5VkRRMU9TQTJNakpSTkRVeElEWXlNeUF6TnpNZ05qSTBTREk1T0ZZek5ETklNemN5VVRRMU55QXpORFFnTkRnd0lETTFNRkUxTWpjZ016WXlJRFUwTUNBek9UQlVOVFV6SURRM05Wb2lMejQ4Y0dGMGFDQnBaRDBpVFVwWUxUTXRWRVZZTFVJdE1VUTBNa0lpSUdROUlrMDBNRFVnTWprelZETTNOQ0F5T1ROVU16STBJRE14TWxRek1EVWdNell4VVRNd05TQXpOemdnTXpFeUlETTVORkV6TVRVZ016azNJRE14TlNBek9UbFJNekExSURNNU9TQXlPVFFnTXprMFZESTJOaUF6TnpWVU1qTTRJRE15T1ZReU1qSWdNalE1VVRJeU1TQXlOREVnTWpJeElERTBPVlkyTWtnek1EaFdNRWd5T1RoUk1qZ3dJRE1nTVRZeElETlJORGNnTXlBek9DQXdTREk1VmpZeVNEazRWakl4TUZZek1ETlJPVGdnTXpVeklEazJJRE0yTTFRNE15QXpOelpSTmprZ016Z3dJRFF5SURNNE1FZ3lPVlkwTkRKSU16Sk1NVEU0SURRME5sRXlNRFFnTkRVd0lESXdOU0EwTlRCSU1qRXdWalF4TkV3eU1URWdNemM0VVRJME55QTBORGtnTXpFMUlEUTBPVWd6TWpGUk16ZzBJRFEwT1NBME1UTWdOREl5VkRRME1pQXpOakJSTkRReUlETXpNaUEwTWpRZ016RXpXaUl2UGp4d1lYUm9JR2xrUFNKTlNsZ3RNeTFVUlZndFNTMHhSRFExT1NJZ1pEMGlUVEV4TnlBMU9WRXhNVGNnTWpZZ01UUXlJREkyVVRFM09TQXlOaUF5TURVZ01UTXhVVEl4TVNBeE5URWdNakUxSURFMU1sRXlNVGNnTVRVeklESXlOU0F4TlROSU1qSTVVVEl6T0NBeE5UTWdNalF4SURFMU0xUXlORFlnTVRVeFZESTBPQ0F4TkRSUk1qUTNJREV6T0NBeU5EVWdNVEk0VkRJek5DQTVNRlF5TVRRZ05ETlVNVGd6SURaVU1UTTNJQzB4TVZFeE1ERWdMVEV4SURjd0lERXhWRE00SURnMVVUTTRJRGszSURNNUlERXdNa3d4TURRZ016WXdVVEUyTnlBMk1UVWdNVFkzSURZeU0xRXhOamNnTmpJMklERTJOaUEyTWpoVU1UWXlJRFl6TWxReE5UY2dOak0wVkRFME9TQTJNelZVTVRReElEWXpObFF4TXpJZ05qTTNWREV5TWlBMk16ZFJNVEV5SURZek55QXhNRGtnTmpNM1ZERXdNU0EyTXpoVU9UVWdOalF4VkRrMElEWTBOMUU1TkNBMk5Ea2dPVFlnTmpZeFVURXdNU0EyT0RBZ01UQTNJRFk0TWxReE56a2dOamc0VVRFNU5DQTJPRGtnTWpFeklEWTVNRlF5TkRNZ05qa3pWREkxTkNBMk9UUlJNalkySURZNU5DQXlOallnTmpnMlVUSTJOaUEyTnpVZ01Ua3pJRE00TmxReE1UZ2dPRE5STVRFNElEZ3hJREV4T0NBM05WUXhNVGNnTmpWV05UbGFJaTgrUEhCaGRHZ2dhV1E5SWsxS1dDMHpMVlJGV0MxT0xUSTRJaUJrUFNKTk9UUWdNalV3VVRrMElETXhPU0F4TURRZ016Z3hWREV5TnlBME9EaFVNVFkwSURVM05sUXlNRElnTmpRelZESTBOQ0EyT1RWVU1qYzNJRGN5T1ZRek1ESWdOelV3U0RNeE5VZ3pNVGxSTXpNeklEYzFNQ0F6TXpNZ056UXhVVE16TXlBM016Z2dNekUySURjeU1GUXlOelVnTmpZM1ZESXlOaUExT0RGVU1UZzBJRFEwTTFReE5qY2dNalV3VkRFNE5DQTFPRlF5TWpVZ0xUZ3hWREkzTkNBdE1UWTNWRE14TmlBdE1qSXdWRE16TXlBdE1qUXhVVE16TXlBdE1qVXdJRE14T0NBdE1qVXdTRE14TlVnek1ESk1NamMwSUMweU1qWlJNVGd3SUMweE5ERWdNVE0zSUMweE5GUTVOQ0F5TlRCYUlpOCtQSEJoZEdnZ2FXUTlJazFLV0MwekxWUkZXQzFKTFRGRU5EVkNJaUJrUFNKTk1qRWdNamczVVRJeUlESTVNeUF5TkNBek1ETlVNellnTXpReFZEVTJJRE00T0ZRNE9TQTBNalZVTVRNMUlEUTBNbEV4TnpFZ05EUXlJREU1TlNBME1qUlVNakkxSURNNU1GUXlNekVnTXpZNVVUSXpNU0F6TmpjZ01qTXlJRE0yTjB3eU5ETWdNemM0VVRNd05DQTBORElnTXpneUlEUTBNbEUwTXpZZ05EUXlJRFEyT1NBME1UVlVOVEF6SURNek5sUTBOalVnTVRjNVZEUXlOeUExTWxFME1qY2dNallnTkRRMElESTJVVFExTUNBeU5pQTBOVE1nTWpkUk5EZ3lJRE15SURVd05TQTJOVlExTkRBZ01UUTFVVFUwTWlBeE5UTWdOVFl3SURFMU0xRTFPREFnTVRVeklEVTRNQ0F4TkRWUk5UZ3dJREUwTkNBMU56WWdNVE13VVRVMk9DQXhNREVnTlRVMElEY3pWRFV3T0NBeE4xUTBNemtnTFRFd1VUTTVNaUF0TVRBZ016Y3hJREUzVkRNMU1DQTNNMUV6TlRBZ09USWdNemcySURFNU0xUTBNak1nTXpRMVVUUXlNeUEwTURRZ016YzVJRFF3TkVnek56UlJNamc0SURRd05DQXlNamtnTXpBelRESXlNaUF5T1RGTU1UZzVJREUxTjFFeE5UWWdNallnTVRVeElERTJVVEV6T0NBdE1URWdNVEE0SUMweE1WRTVOU0F0TVRFZ09EY2dMVFZVTnpZZ04xUTNOQ0F4TjFFM05DQXpNQ0F4TVRJZ01UZ3dWREUxTWlBek5ETlJNVFV6SURNME9DQXhOVE1nTXpZMlVURTFNeUEwTURVZ01USTVJRFF3TlZFNU1TQTBNRFVnTmpZZ016QTFVVFl3SURJNE5TQTJNQ0F5T0RSUk5UZ2dNamM0SURReElESTNPRWd5TjFFeU1TQXlPRFFnTWpFZ01qZzNXaUl2UGp4d1lYUm9JR2xrUFNKTlNsZ3RNeTFVUlZndFRpMHlPU0lnWkQwaVRUWXdJRGMwT1V3Mk5DQTNOVEJSTmprZ056VXdJRGMwSURjMU1FZzROa3d4TVRRZ056STJVVEl3T0NBMk5ERWdNalV4SURVeE5GUXlPVFFnTWpVd1VUSTVOQ0F4T0RJZ01qZzBJREV4T1ZReU5qRWdNVEpVTWpJMElDMDNObFF4T0RZZ0xURTBNMVF4TkRVZ0xURTVORlF4TVRNZ0xUSXlOMVE1TUNBdE1qUTJVVGczSUMweU5Ea2dPRFlnTFRJMU1FZzNORkUyTmlBdE1qVXdJRFl6SUMweU5UQlVOVGdnTFRJME4xUTFOU0F0TWpNNFVUVTJJQzB5TXpjZ05qWWdMVEl5TlZFeU1qRWdMVFkwSURJeU1TQXlOVEJVTmpZZ056STFVVFUySURjek55QTFOU0EzTXpoUk5UVWdOelEySURZd0lEYzBPVm9pTHo0OGNHRjBhQ0JwWkQwaVRVcFlMVE10VkVWWUxVNHRNMFFpSUdROUlrMDFOaUF6TkRkUk5UWWdNell3SURjd0lETTJOMGczTURkUk56SXlJRE0xT1NBM01qSWdNelEzVVRjeU1pQXpNellnTnpBNElETXlPRXd6T1RBZ016STNTRGN5VVRVMklETXpNaUExTmlBek5EZGFUVFUySURFMU0xRTFOaUF4TmpnZ056SWdNVGN6U0Rjd09GRTNNaklnTVRZeklEY3lNaUF4TlROUk56SXlJREUwTUNBM01EY2dNVE16U0Rjd1VUVTJJREUwTUNBMU5pQXhOVE5hSWk4K1BIQmhkR2dnYVdROUlrMUtXQzB6TFZSRldDMU9MVGRDSWlCa1BTSk5ORE0wSUMweU16RlJORE0wSUMweU5EUWdOREk0SUMweU5UQklOREV3VVRJNE1TQXRNalV3SURJek1DQXRNVGcwVVRJeU5TQXRNVGMzSURJeU1pQXRNVGN5VkRJeE55QXRNVFl4VkRJeE15QXRNVFE0VkRJeE1TQXRNVE16VkRJeE1DQXRNVEV4VkRJd09TQXRPRFJVTWpBNUlDMDBOMVF5TURrZ01GRXlNRGtnTWpFZ01qQTVJRFV6VVRJd09DQXhORElnTWpBMElERTFNMUV5TURNZ01UVTBJREl3TXlBeE5UVlJNVGc1SURFNU1TQXhOVE1nTWpFeFZEZ3lJREl6TVZFM01TQXlNekVnTmpnZ01qTTBWRFkxSURJMU1GUTJPQ0F5TmpaVU9ESWdNalk1VVRFeE5pQXlOamtnTVRVeUlESTRPVlF5TURNZ016UTFVVEl3T0NBek5UWWdNakE0SURNM04xUXlNRGtnTlRJNVZqVTNPVkV5TURrZ05qTTBJREl4TlNBMk5UWlVNalEwSURZNU9GRXlOekFnTnpJMElETXlOQ0EzTkRCUk16WXhJRGMwT0NBek56Y2dOelE1VVRNM09TQTNORGtnTXprd0lEYzBPVlEwTURnZ056VXdTRFF5T0ZFME16UWdOelEwSURRek5DQTNNekpSTkRNMElEY3hPU0EwTXpFZ056RTJVVFF5T1NBM01UTWdOREUxSURjeE0xRXpOaklnTnpFd0lETXpNaUEyT0RsVU1qazJJRFkwTjFFeU9URWdOak0wSURJNU1TQTBPVGxXTkRFM1VUSTVNU0F6TnpBZ01qZzRJRE0xTTFReU56RWdNekUwVVRJME1DQXlOekVnTVRnMElESTFOVXd4TnpBZ01qVXdUREU0TkNBeU5EVlJNakF5SURJek9TQXlNakFnTWpNd1ZESTJNaUF4T1RaVU1qa3dJREV6TjFFeU9URWdNVE14SURJNU1TQXhVVEk1TVNBdE1UTTBJREk1TmlBdE1UUTNVVE13TmlBdE1UYzBJRE16T1NBdE1Ua3lWRFF4TlNBdE1qRXpVVFF5T1NBdE1qRXpJRFF6TVNBdE1qRTJVVFF6TkNBdE1qRTVJRFF6TkNBdE1qTXhXaUl2UGp4d1lYUm9JR2xrUFNKTlNsZ3RNeTFVUlZndFNTMHhSRFEwTXlJZ1pEMGlUVEk0TnlBMk1qaFJNamczSURZek5TQXlNekFnTmpNM1VUSXdOaUEyTXpjZ01UazVJRFl6T0ZReE9USWdOalE0VVRFNU1pQTJORGtnTVRrMElEWTFPVkV5TURBZ05qYzVJREl3TXlBMk9ERlVNemszSURZNE0xRTFPRGNnTmpneUlEWXdNQ0EyT0RCUk5qWTBJRFkyT1NBM01EY2dOak14VkRjMU1TQTFNekJSTnpVeElEUTFNeUEyT0RVZ016ZzVVVFl4TmlBek1qRWdOVEEzSURNd00xRTFNREFnTXpBeUlEUXdNaUF6TURGSU16QTNUREkzTnlBeE9ESlJNalEzSURZMklESTBOeUExT1ZFeU5EY2dOVFVnTWpRNElEVTBWREkxTlNBMU1GUXlOeklnTkRoVU16QTFJRFEyU0RNek5sRXpORElnTXpjZ016UXlJRE0xVVRNME1pQXhPU0F6TXpVZ05WRXpNekFnTUNBek1Ua2dNRkV6TVRZZ01DQXlPRElnTVZReE9ESWdNbEV4TWpBZ01pQTROeUF5VkRVeElERlJNek1nTVNBek15QXhNVkV6TXlBeE15QXpOaUF5TlZFME1DQTBNU0EwTkNBME0xUTJOeUEwTmxFNU5DQTBOaUF4TWpjZ05EbFJNVFF4SURVeUlERTBOaUEyTVZFeE5Ea2dOalVnTWpFNElETXpPVlF5T0RjZ05qSTRXazAyTkRVZ05UVTBVVFkwTlNBMU5qY2dOalF6SURVM05WUTJNelFnTlRrM1ZEWXdPU0EyTVRsVU5UWXdJRFl6TlZFMU5UTWdOak0ySURRNE1DQTJNemRSTkRZeklEWXpOeUEwTkRVZ05qTTNWRFF4TmlBMk16WlVOREEwSURZek5sRXpPVEVnTmpNMUlETTROaUEyTWpkUk16ZzBJRFl5TVNBek5qY2dOVFV3VkRNek1pQTBNVEpVTXpFMElETTBORkV6TVRRZ016UXlJRE01TlNBek5ESklOREEzU0RRek1GRTFORElnTXpReUlEVTVNQ0F6T1RKUk5qRTNJRFF4T1NBMk16RWdORGN4VkRZME5TQTFOVFJhSWk4K1BIQmhkR2dnYVdROUlrMUtXQzB6TFZSRldDMUpMVEZFTkRWR0lpQmtQU0pOTWpFZ01qZzNVVEl5SURJNU1DQXlNeUF5T1RWVU1qZ2dNekUzVkRNNElETTBPRlExTXlBek9ERlVOek1nTkRFeFZEazVJRFF6TTFReE16SWdORFF5VVRFMk1TQTBORElnTVRneklEUXpNRlF5TVRRZ05EQTRWREl5TlNBek9EaFJNakkzSURNNE1pQXlNamdnTXpneVZESXpOaUF6T0RsUk1qZzBJRFEwTVNBek5EY2dORFF4U0RNMU1GRXpPVGdnTkRReElEUXlNaUEwTURCUk5ETXdJRE00TVNBME16QWdNell6VVRRek1DQXpNek1nTkRFM0lETXhOVlF6T1RFZ01qa3lWRE0yTmlBeU9EaFJNelEySURJNE9DQXpNelFnTWprNVZETXlNaUF6TWpoUk16SXlJRE0zTmlBek56Z2dNemt5VVRNMU5pQTBNRFVnTXpReUlEUXdOVkV5T0RZZ05EQTFJREl6T1NBek16RlJNakk1SURNeE5TQXlNalFnTWprNFZERTVNQ0F4TmpWUk1UVTJJREkxSURFMU1TQXhObEV4TXpnZ0xURXhJREV3T0NBdE1URlJPVFVnTFRFeElEZzNJQzAxVkRjMklEZFVOelFnTVRkUk56UWdNekFnTVRFMElERTRPVlF4TlRRZ016WTJVVEUxTkNBME1EVWdNVEk0SURRd05WRXhNRGNnTkRBMUlEa3lJRE0zTjFRMk9DQXpNVFpVTlRjZ01qZ3dVVFUxSURJM09DQTBNU0F5TnpoSU1qZFJNakVnTWpnMElESXhJREk0TjFvaUx6NDhjR0YwYUNCcFpEMGlUVXBZTFRNdFZFVllMVWt0TVVRME5qRWlJR1E5SWsweU5pQXpPRFZSTVRrZ016a3lJREU1SURNNU5WRXhPU0F6T1RrZ01qSWdOREV4VkRJM0lEUXlOVkV5T1NBME16QWdNellnTkRNd1ZEZzNJRFF6TVVneE5EQk1NVFU1SURVeE1WRXhOaklnTlRJeUlERTJOaUExTkRCVU1UY3pJRFUyTmxReE56a2dOVGcyVkRFNE55QTJNRE5VTVRrM0lEWXhOVlF5TVRFZ05qSTBWREl5T1NBMk1qWlJNalEzSURZeU5TQXlOVFFnTmpFMVZESTJNU0ExT1RaUk1qWXhJRFU0T1NBeU5USWdOVFE1VkRJek1pQTBOekJNTWpJeUlEUXpNMUV5TWpJZ05ETXhJREkzTWlBME16RklNekl6VVRNek1DQTBNalFnTXpNd0lEUXlNRkV6TXpBZ016azRJRE14TnlBek9EVklNakV3VERFM05DQXlOREJSTVRNMUlEZ3dJREV6TlNBMk9GRXhNelVnTWpZZ01UWXlJREkyVVRFNU55QXlOaUF5TXpBZ05qQlVNamd6SURFME5GRXlPRFVnTVRVd0lESTRPQ0F4TlRGVU16QXpJREUxTTBnek1EZFJNekl5SURFMU15QXpNaklnTVRRMVVUTXlNaUF4TkRJZ016RTVJREV6TTFFek1UUWdNVEUzSURNd01TQTVOVlF5TmpjZ05EaFVNakUySURaVU1UVTFJQzB4TVZFeE1qVWdMVEV4SURrNElEUlVOVGtnTlRaUk5UY2dOalFnTlRjZ09ETldNVEF4VERreUlESTBNVkV4TWpjZ016Z3lJREV5T0NBek9ETlJNVEk0SURNNE5TQTNOeUF6T0RWSU1qWmFJaTgrUEhCaGRHZ2dhV1E5SWsxS1dDMHpMVlJGV0MxT0xUSkRJaUJrUFNKTk56Z2dNelZVTnpnZ05qQlVPVFFnTVRBelZERXpOeUF4TWpGUk1UWTFJREV5TVNBeE9EY2dPVFpVTWpFd0lEaFJNakV3SUMweU55QXlNREVnTFRZd1ZERTRNQ0F0TVRFM1ZERTFOQ0F0TVRVNFZERXpNQ0F0TVRnMVZERXhOeUF0TVRrMFVURXhNeUF0TVRrMElERXdOQ0F0TVRnMVZEazFJQzB4TnpKUk9UVWdMVEUyT0NBeE1EWWdMVEUxTmxReE16RWdMVEV5TmxReE5UY2dMVGMyVkRFM015QXRNMVk1VERFM01pQTRVVEUzTUNBM0lERTJOeUEyVkRFMk1TQXpWREUxTWlBeFZERTBNQ0F3VVRFeE15QXdJRGsySURFM1dpSXZQanh3WVhSb0lHbGtQU0pOU2xndE15MVVSVmd0U1MweFJEUTBSaUlnWkQwaVRUY3pJRFkwTjFFM015QTJOVGNnTnpjZ05qY3dWRGc1SURZNE0xRTVNQ0EyT0RNZ01UWXhJRFk0T0ZReU16UWdOamswVVRJME5pQTJPVFFnTWpRMklEWTROVlF5TVRJZ05UUXlVVEl3TkNBMU1EZ2dNVGsxSURRM01sUXhPREFnTkRFNFRERTNOaUF6T1RsUk1UYzJJRE01TmlBeE9ESWdOREF5VVRJek1TQTBORElnTWpneklEUTBNbEV6TkRVZ05EUXlJRE00TXlBek9UWlVOREl5SURJNE1GRTBNaklnTVRZNUlETTBNeUEzT1ZReE56TWdMVEV4VVRFeU15QXRNVEVnT0RJZ01qZFVOREFnTVRVd1ZqRTFPVkUwTUNBeE9EQWdORGdnTWpFM1ZEazNJRFF4TkZFeE5EY2dOakV4SURFME55QTJNak5VTVRBNUlEWXpOMUV4TURRZ05qTTNJREV3TVNBMk16ZElPVFpST0RZZ05qTTNJRGd6SURZek4xUTNOaUEyTkRCVU56TWdOalEzV2swek16WWdNekkxVmpNek1WRXpNellnTkRBMUlESTNOU0EwTURWUk1qVTRJRFF3TlNBeU5EQWdNemszVkRJd055QXpOelpVTVRneElETTFNbFF4TmpNZ016TXdUREUxTnlBek1qSk1NVE0ySURJek5sRXhNVFFnTVRVd0lERXhOQ0F4TVRSUk1URTBJRFkySURFek9DQTBNbEV4TlRRZ01qWWdNVGM0SURJMlVUSXhNU0F5TmlBeU5EVWdOVGhSTWpjd0lEZ3hJREk0TlNBeE1UUlVNekU0SURJeE9WRXpNellnTWpreElETXpOaUF6TWpWYUlpOCtQSEJoZEdnZ2FXUTlJazFLV0MwekxWUkZXQzFPTFRkRUlpQmtQU0pOTmpVZ056TXhVVFkxSURjME5TQTJPQ0EzTkRkVU9EZ2dOelV3VVRFM01TQTNOVEFnTWpFMklEY3lOVlF5TnprZ05qY3dVVEk0T0NBMk5Ea2dNamc1SURZek5WUXlPVEVnTlRBeFVUSTVNaUF6TmpJZ01qa3pJRE0xTjFFek1EWWdNekV5SURNME5TQXlPVEZVTkRFM0lESTJPVkUwTWpnZ01qWTVJRFF6TVNBeU5qWlVORE0wSURJMU1GUTBNekVnTWpNMFZEUXhOeUF5TXpGUk16Z3dJREl6TVNBek5EVWdNakV3VkRJNU9DQXhOVGRSTWpreklERTBNeUF5T1RJZ01USXhWREk1TVNBdE1qaFdMVGM1VVRJNU1TQXRNVE0wSURJNE5TQXRNVFUyVkRJMU5pQXRNVGs0VVRJd01pQXRNalV3SURnNUlDMHlOVEJSTnpFZ0xUSTFNQ0EyT0NBdE1qUTNWRFkxSUMweU16QlJOalVnTFRJeU5DQTJOU0F0TWpJelZEWTJJQzB5TVRoVU5qa2dMVEl4TkZRM055QXRNakV6VVRreElDMHlNVE1nTVRBNElDMHlNVEJVTVRRMklDMHlNREJVTVRneklDMHhOemRVTWpBM0lDMHhNemxSTWpBNElDMHhNelFnTWpBNUlETk1NakV3SURFek9WRXlNak1nTVRrMklESTRNQ0F5TXpCUk16RTFJREkwTnlBek16QWdNalV3VVRNd05TQXlOVGNnTWpnd0lESTNNRkV5TWpVZ016QTBJREl4TWlBek5USk1NakV3SURNMk1rd3lNRGtnTkRrNFVUSXdPQ0EyTXpVZ01qQTNJRFkwTUZFeE9UVWdOamd3SURFMU5DQTJPVFpVTnpjZ056RXpVVFk0SURjeE15QTJOeUEzTVRaVU5qVWdOek14V2lJdlBqeHdZWFJvSUdsa1BTSk5TbGd0TXkxVVJWZ3RUaTFCTUNJZ1pEMGlJaTgrUEhCaGRHZ2dhV1E5SWsxS1dDMHpMVlJGV0MxT0xUTXhJaUJrUFNKTk1qRXpJRFUzT0V3eU1EQWdOVGN6VVRFNE5pQTFOamdnTVRZd0lEVTJNMVF4TURJZ05UVTJTRGd6VmpZd01rZ3hNREpSTVRRNUlEWXdOQ0F4T0RrZ05qRTNWREkwTlNBMk5ERlVNamN6SURZMk0xRXlOelVnTmpZMklESTROU0EyTmpaUk1qazBJRFkyTmlBek1ESWdOall3VmpNMk1Vd3pNRE1nTmpGUk16RXdJRFUwSURNeE5TQTFNbFF6TXprZ05EaFVOREF4SURRMlNEUXlOMVl3U0RReE5sRXpPVFVnTXlBeU5UY2dNMUV4TWpFZ015QXhNREFnTUVnNE9GWTBOa2d4TVRSUk1UTTJJRFEySURFMU1pQTBObFF4TnpjZ05EZFVNVGt6SURVd1ZESXdNU0ExTWxReU1EY2dOVGRVTWpFeklEWXhWalUzT0ZvaUx6NDhMMlJsWm5NK1BHY2djM1J5YjJ0bFBTSmpkWEp5Wlc1MFEyOXNiM0lpSUdacGJHdzlJbU4xY25KbGJuUkRiMnh2Y2lJZ2MzUnliMnRsTFhkcFpIUm9QU0l3SWlCMGNtRnVjMlp2Y20wOUluTmpZV3hsS0RFc0xURXBJajQ4WnlCa1lYUmhMVzF0YkMxdWIyUmxQU0p0WVhSb0lqNDhaeUJrWVhSaExXMXRiQzF1YjJSbFBTSnRjM1Z3SWo0OFp5QmtZWFJoTFcxdGJDMXViMlJsUFNKVVpWaEJkRzl0SWlCa1lYUmhMVzFxZUMxMFpYaGpiR0Z6Y3owaVQxSkVJajQ4WnlCa1lYUmhMVzF0YkMxdWIyUmxQU0p0YVNJK1BIVnpaU0JrWVhSaExXTTlJakZFTkRCR0lpQjRiR2x1YXpwb2NtVm1QU0lqVFVwWUxUTXRWRVZZTFVJdE1VUTBNRVlpTHo0OGRYTmxJR1JoZEdFdFl6MGlNVVEwTWtJaUlIaHNhVzVyT21oeVpXWTlJaU5OU2xndE15MVVSVmd0UWkweFJEUXlRaUlnZEhKaGJuTm1iM0p0UFNKMGNtRnVjMnhoZEdVb056ZzJMREFwSWk4K1BDOW5Qand2Wno0OFp5QmtZWFJoTFcxdGJDMXViMlJsUFNKdGFTSWdkSEpoYm5ObWIzSnRQU0owY21GdWMyeGhkR1VvTVRJNU15dzBNVE11TVNrZ2MyTmhiR1VvTUM0M01EY3BJajQ4ZFhObElHUmhkR0V0WXowaU1VUTBOVGtpSUhoc2FXNXJPbWh5WldZOUlpTk5TbGd0TXkxVVJWZ3RTUzB4UkRRMU9TSXZQand2Wno0OEwyYytQR2NnWkdGMFlTMXRiV3d0Ym05a1pUMGliVzhpSUhSeVlXNXpabTl5YlQwaWRISmhibk5zWVhSbEtERTFOVE11Tnl3d0tTSStQSFZ6WlNCa1lYUmhMV005SWpJNElpQjRiR2x1YXpwb2NtVm1QU0lqVFVwWUxUTXRWRVZZTFU0dE1qZ2lMejQ4TDJjK1BHY2daR0YwWVMxdGJXd3RibTlrWlQwaWJXa2lJSFJ5WVc1elptOXliVDBpZEhKaGJuTnNZWFJsS0RFNU5ESXVOeXd3S1NJK1BIVnpaU0JrWVhSaExXTTlJakZFTkRWQ0lpQjRiR2x1YXpwb2NtVm1QU0lqVFVwWUxUTXRWRVZZTFVrdE1VUTBOVUlpTHo0OEwyYytQR2NnWkdGMFlTMXRiV3d0Ym05a1pUMGliVzhpSUhSeVlXNXpabTl5YlQwaWRISmhibk5zWVhSbEtESTFOREl1Tnl3d0tTSStQSFZ6WlNCa1lYUmhMV005SWpJNUlpQjRiR2x1YXpwb2NtVm1QU0lqVFVwWUxUTXRWRVZZTFU0dE1qa2lMejQ4TDJjK1BHY2daR0YwWVMxdGJXd3RibTlrWlQwaWJXOGlJSFJ5WVc1elptOXliVDBpZEhKaGJuTnNZWFJsS0RNeU1Ea3VOU3d3S1NJK1BIVnpaU0JrWVhSaExXTTlJak5FSWlCNGJHbHVhenBvY21WbVBTSWpUVXBZTFRNdFZFVllMVTR0TTBRaUx6NDhMMmMrUEdjZ1pHRjBZUzF0Yld3dGJtOWtaVDBpYlc4aUlIUnlZVzV6Wm05eWJUMGlkSEpoYm5Oc1lYUmxLRFF5TmpVdU15d3dLU0krUEhWelpTQmtZWFJoTFdNOUlqZENJaUI0YkdsdWF6cG9jbVZtUFNJalRVcFlMVE10VkVWWUxVNHROMElpTHo0OEwyYytQR2NnWkdGMFlTMXRiV3d0Ym05a1pUMGliV2tpSUhSeVlXNXpabTl5YlQwaWRISmhibk5zWVhSbEtEUTNOalV1TXl3d0tTSStQSFZ6WlNCa1lYUmhMV005SWpGRU5EUXpJaUI0YkdsdWF6cG9jbVZtUFNJalRVcFlMVE10VkVWWUxVa3RNVVEwTkRNaUx6NDhMMmMrUEdjZ1pHRjBZUzF0Yld3dGJtOWtaVDBpYlhOMVluTjFjQ0lnZEhKaGJuTm1iM0p0UFNKMGNtRnVjMnhoZEdVb05UVXhOaTR6TERBcElqNDhaeUJrWVhSaExXMXRiQzF1YjJSbFBTSnRhU0krUEhWelpTQmtZWFJoTFdNOUlqRkVORFZHSWlCNGJHbHVhenBvY21WbVBTSWpUVXBZTFRNdFZFVllMVWt0TVVRME5VWWlMejQ4TDJjK1BHY2daR0YwWVMxdGJXd3RibTlrWlQwaWJXa2lJSFJ5WVc1elptOXliVDBpZEhKaGJuTnNZWFJsS0RRNE5DdzBNVE1wSUhOallXeGxLREF1TnpBM0tTSStQSFZ6WlNCa1lYUmhMV005SWpGRU5EVTVJaUI0YkdsdWF6cG9jbVZtUFNJalRVcFlMVE10VkVWWUxVa3RNVVEwTlRraUx6NDhMMmMrUEdjZ1pHRjBZUzF0Yld3dGJtOWtaVDBpYldraUlIUnlZVzV6Wm05eWJUMGlkSEpoYm5Oc1lYUmxLRFE0TkN3dE1qUTNLU0J6WTJGc1pTZ3dMamN3TnlraVBqeDFjMlVnWkdGMFlTMWpQU0l4UkRRMk1TSWdlR3hwYm1zNmFISmxaajBpSTAxS1dDMHpMVlJGV0MxSkxURkVORFl4SWk4K1BDOW5Qand2Wno0OFp5QmtZWFJoTFcxdGJDMXViMlJsUFNKdGJ5SWdkSEpoYm5ObWIzSnRQU0owY21GdWMyeGhkR1VvTmpNd05TNDFMREFwSWo0OGRYTmxJR1JoZEdFdFl6MGlNamdpSUhoc2FXNXJPbWh5WldZOUlpTk5TbGd0TXkxVVJWZ3RUaTB5T0NJdlBqd3ZaejQ4WnlCa1lYUmhMVzF0YkMxdWIyUmxQU0p0YVNJZ2RISmhibk5tYjNKdFBTSjBjbUZ1YzJ4aGRHVW9Oalk1TkM0MUxEQXBJajQ4ZFhObElHUmhkR0V0WXowaU1VUTBOVUlpSUhoc2FXNXJPbWh5WldZOUlpTk5TbGd0TXkxVVJWZ3RTUzB4UkRRMVFpSXZQand2Wno0OFp5QmtZWFJoTFcxdGJDMXViMlJsUFNKdGJ5SWdkSEpoYm5ObWIzSnRQU0owY21GdWMyeGhkR1VvTnpJNU5DNDFMREFwSWo0OGRYTmxJR1JoZEdFdFl6MGlNamtpSUhoc2FXNXJPbWh5WldZOUlpTk5TbGd0TXkxVVJWZ3RUaTB5T1NJdlBqd3ZaejQ4WnlCa1lYUmhMVzF0YkMxdWIyUmxQU0p0YnlJZ2RISmhibk5tYjNKdFBTSjBjbUZ1YzJ4aGRHVW9Oelk0TXk0MUxEQXBJajQ4ZFhObElHUmhkR0V0WXowaU1rTWlJSGhzYVc1ck9taHlaV1k5SWlOTlNsZ3RNeTFVUlZndFRpMHlReUl2UGp3dlp6NDhaeUJrWVhSaExXMXRiQzF1YjJSbFBTSnRhU0lnZEhKaGJuTm1iM0p0UFNKMGNtRnVjMnhoZEdVb09ERXlPQzR5TERBcElqNDhkWE5sSUdSaGRHRXRZejBpTVVRME5ETWlJSGhzYVc1ck9taHlaV1k5SWlOTlNsZ3RNeTFVUlZndFNTMHhSRFEwTXlJdlBqd3ZaejQ4WnlCa1lYUmhMVzF0YkMxdWIyUmxQU0p0YzNWaWMzVndJaUIwY21GdWMyWnZjbTA5SW5SeVlXNXpiR0YwWlNnNE9EYzVMaklzTUNraVBqeG5JR1JoZEdFdGJXMXNMVzV2WkdVOUltMXBJajQ4ZFhObElHUmhkR0V0WXowaU1VUTBOVVlpSUhoc2FXNXJPbWh5WldZOUlpTk5TbGd0TXkxVVJWZ3RTUzB4UkRRMVJpSXZQand2Wno0OFp5QmtZWFJoTFcxdGJDMXViMlJsUFNKdGFTSWdkSEpoYm5ObWIzSnRQU0owY21GdWMyeGhkR1VvTkRnMExEUXhNeWtnYzJOaGJHVW9NQzQzTURjcElqNDhkWE5sSUdSaGRHRXRZejBpTVVRME5Ua2lJSGhzYVc1ck9taHlaV1k5SWlOTlNsZ3RNeTFVUlZndFNTMHhSRFExT1NJdlBqd3ZaejQ4WnlCa1lYUmhMVzF0YkMxdWIyUmxQU0p0YVNJZ2RISmhibk5tYjNKdFBTSjBjbUZ1YzJ4aGRHVW9ORGcwTEMweU5qVXVOU2tnYzJOaGJHVW9NQzQzTURjcElqNDhkWE5sSUdSaGRHRXRZejBpTVVRME5FWWlJSGhzYVc1ck9taHlaV1k5SWlOTlNsZ3RNeTFVUlZndFNTMHhSRFEwUmlJdlBqd3ZaejQ4TDJjK1BHY2daR0YwWVMxdGJXd3RibTlrWlQwaWJXOGlJSFJ5WVc1elptOXliVDBpZEhKaGJuTnNZWFJsS0RrM01UWXVOaXd3S1NJK1BIVnpaU0JrWVhSaExXTTlJakk0SWlCNGJHbHVhenBvY21WbVBTSWpUVXBZTFRNdFZFVllMVTR0TWpnaUx6NDhMMmMrUEdjZ1pHRjBZUzF0Yld3dGJtOWtaVDBpYldraUlIUnlZVzV6Wm05eWJUMGlkSEpoYm5Oc1lYUmxLREV3TVRBMUxqWXNNQ2tpUGp4MWMyVWdaR0YwWVMxalBTSXhSRFExUWlJZ2VHeHBibXM2YUhKbFpqMGlJMDFLV0MwekxWUkZXQzFKTFRGRU5EVkNJaTgrUEM5blBqeG5JR1JoZEdFdGJXMXNMVzV2WkdVOUltMXZJaUIwY21GdWMyWnZjbTA5SW5SeVlXNXpiR0YwWlNneE1EY3dOUzQyTERBcElqNDhkWE5sSUdSaGRHRXRZejBpTWpraUlIaHNhVzVyT21oeVpXWTlJaU5OU2xndE15MVVSVmd0VGkweU9TSXZQand2Wno0OFp5QmtZWFJoTFcxdGJDMXViMlJsUFNKdGJ5SWdkSEpoYm5ObWIzSnRQU0owY21GdWMyeGhkR1VvTVRFd09UUXVOaXd3S1NJK1BIVnpaU0JrWVhSaExXTTlJakpESWlCNGJHbHVhenBvY21WbVBTSWpUVXBZTFRNdFZFVllMVTR0TWtNaUx6NDhMMmMrUEdjZ1pHRjBZUzF0Yld3dGJtOWtaVDBpYldraUlIUnlZVzV6Wm05eWJUMGlkSEpoYm5Oc1lYUmxLREV4TlRNNUxqSXNNQ2tpUGp4MWMyVWdaR0YwWVMxalBTSXhSRFEwTXlJZ2VHeHBibXM2YUhKbFpqMGlJMDFLV0MwekxWUkZXQzFKTFRGRU5EUXpJaTgrUEM5blBqeG5JR1JoZEdFdGJXMXNMVzV2WkdVOUltMXpkV0p6ZFhBaUlIUnlZVzV6Wm05eWJUMGlkSEpoYm5Oc1lYUmxLREV5TWprd0xqSXNNQ2tpUGp4bklHUmhkR0V0Ylcxc0xXNXZaR1U5SW0xcElqNDhkWE5sSUdSaGRHRXRZejBpTVVRME5VWWlJSGhzYVc1ck9taHlaV1k5SWlOTlNsZ3RNeTFVUlZndFNTMHhSRFExUmlJdlBqd3ZaejQ4WnlCa1lYUmhMVzF0YkMxdWIyUmxQU0p0YVNJZ2RISmhibk5tYjNKdFBTSjBjbUZ1YzJ4aGRHVW9ORGcwTERReE15a2djMk5oYkdVb01DNDNNRGNwSWo0OGRYTmxJR1JoZEdFdFl6MGlNVVEwTlRraUlIaHNhVzVyT21oeVpXWTlJaU5OU2xndE15MVVSVmd0U1MweFJEUTFPU0l2UGp3dlp6NDhaeUJrWVhSaExXMXRiQzF1YjJSbFBTSnRhU0lnZEhKaGJuTm1iM0p0UFNKMGNtRnVjMnhoZEdVb05EZzBMQzB5TmpVdU5Ta2djMk5oYkdVb01DNDNNRGNwSWo0OGRYTmxJR1JoZEdFdFl6MGlNVVEwTlRraUlIaHNhVzVyT21oeVpXWTlJaU5OU2xndE15MVVSVmd0U1MweFJEUTFPU0l2UGp3dlp6NDhMMmMrUEdjZ1pHRjBZUzF0Yld3dGJtOWtaVDBpYlc4aUlIUnlZVzV6Wm05eWJUMGlkSEpoYm5Oc1lYUmxLREV6TURNMExqa3NNQ2tpUGp4MWMyVWdaR0YwWVMxalBTSXlPQ0lnZUd4cGJtczZhSEpsWmowaUkwMUtXQzB6TFZSRldDMU9MVEk0SWk4K1BDOW5QanhuSUdSaGRHRXRiVzFzTFc1dlpHVTlJbTFwSWlCMGNtRnVjMlp2Y20wOUluUnlZVzV6YkdGMFpTZ3hNelF5TXk0NUxEQXBJajQ4ZFhObElHUmhkR0V0WXowaU1VUTBOVUlpSUhoc2FXNXJPbWh5WldZOUlpTk5TbGd0TXkxVVJWZ3RTUzB4UkRRMVFpSXZQand2Wno0OFp5QmtZWFJoTFcxdGJDMXViMlJsUFNKdGJ5SWdkSEpoYm5ObWIzSnRQU0owY21GdWMyeGhkR1VvTVRRd01qTXVPU3d3S1NJK1BIVnpaU0JrWVhSaExXTTlJakk1SWlCNGJHbHVhenBvY21WbVBTSWpUVXBZTFRNdFZFVllMVTR0TWpraUx6NDhMMmMrUEdjZ1pHRjBZUzF0Yld3dGJtOWtaVDBpYlc4aUlIUnlZVzV6Wm05eWJUMGlkSEpoYm5Oc1lYUmxLREUwTkRFeUxqa3NNQ2tpUGp4MWMyVWdaR0YwWVMxalBTSXlReUlnZUd4cGJtczZhSEpsWmowaUkwMUtXQzB6TFZSRldDMU9MVEpESWk4K1BDOW5QanhuSUdSaGRHRXRiVzFzTFc1dlpHVTlJbTFwSWlCMGNtRnVjMlp2Y20wOUluUnlZVzV6YkdGMFpTZ3hORGcxTnk0MkxEQXBJajQ4ZFhObElHUmhkR0V0WXowaU1VUTBORE1pSUhoc2FXNXJPbWh5WldZOUlpTk5TbGd0TXkxVVJWZ3RTUzB4UkRRME15SXZQand2Wno0OFp5QmtZWFJoTFcxdGJDMXViMlJsUFNKdGMzVmljM1Z3SWlCMGNtRnVjMlp2Y20wOUluUnlZVzV6YkdGMFpTZ3hOVFl3T0M0MkxEQXBJajQ4WnlCa1lYUmhMVzF0YkMxdWIyUmxQU0p0YVNJK1BIVnpaU0JrWVhSaExXTTlJakZFTkRWR0lpQjRiR2x1YXpwb2NtVm1QU0lqVFVwWUxUTXRWRVZZTFVrdE1VUTBOVVlpTHo0OEwyYytQR2NnWkdGMFlTMXRiV3d0Ym05a1pUMGliV2tpSUhSeVlXNXpabTl5YlQwaWRISmhibk5zWVhSbEtEUTROQ3cwTVRNcElITmpZV3hsS0RBdU56QTNLU0krUEhWelpTQmtZWFJoTFdNOUlqRkVORFU1SWlCNGJHbHVhenBvY21WbVBTSWpUVXBZTFRNdFZFVllMVWt0TVVRME5Ua2lMejQ4TDJjK1BHY2daR0YwWVMxdGJXd3RibTlrWlQwaWJXa2lJSFJ5WVc1elptOXliVDBpZEhKaGJuTnNZWFJsS0RRNE5Dd3RNalEzS1NCelkyRnNaU2d3TGpjd055a2lQangxYzJVZ1pHRjBZUzFqUFNJeFJEUTFSaUlnZUd4cGJtczZhSEpsWmowaUkwMUtXQzB6TFZSRldDMUpMVEZFTkRWR0lpOCtQQzluUGp3dlp6NDhaeUJrWVhSaExXMXRiQzF1YjJSbFBTSnRieUlnZEhKaGJuTm1iM0p0UFNKMGNtRnVjMnhoZEdVb01UWTBOakV1TlN3d0tTSStQSFZ6WlNCa1lYUmhMV005SWpJNElpQjRiR2x1YXpwb2NtVm1QU0lqVFVwWUxUTXRWRVZZTFU0dE1qZ2lMejQ4TDJjK1BHY2daR0YwWVMxdGJXd3RibTlrWlQwaWJXa2lJSFJ5WVc1elptOXliVDBpZEhKaGJuTnNZWFJsS0RFMk9EVXdMalVzTUNraVBqeDFjMlVnWkdGMFlTMWpQU0l4UkRRMVFpSWdlR3hwYm1zNmFISmxaajBpSTAxS1dDMHpMVlJGV0MxSkxURkVORFZDSWk4K1BDOW5QanhuSUdSaGRHRXRiVzFzTFc1dlpHVTlJbTF2SWlCMGNtRnVjMlp2Y20wOUluUnlZVzV6YkdGMFpTZ3hOelExTUM0MUxEQXBJajQ4ZFhObElHUmhkR0V0WXowaU1qa2lJSGhzYVc1ck9taHlaV1k5SWlOTlNsZ3RNeTFVUlZndFRpMHlPU0l2UGp3dlp6NDhaeUJrWVhSaExXMXRiQzF1YjJSbFBTSnRieUlnZEhKaGJuTm1iM0p0UFNKMGNtRnVjMnhoZEdVb01UYzRNemt1TlN3d0tTSStQSFZ6WlNCa1lYUmhMV005SWpkRUlpQjRiR2x1YXpwb2NtVm1QU0lqVFVwWUxUTXRWRVZZTFU0dE4wUWlMejQ4TDJjK1BHY2daR0YwWVMxdGJXd3RibTlrWlQwaWJYUmxlSFFpSUhSeVlXNXpabTl5YlQwaWRISmhibk5zWVhSbEtERTRNek01TGpVc01Da2lQangxYzJVZ1pHRjBZUzFqUFNKQk1DSWdlR3hwYm1zNmFISmxaajBpSTAxS1dDMHpMVlJGV0MxT0xVRXdJaTgrUEM5blBqeG5JR1JoZEdFdGJXMXNMVzV2WkdVOUltMTBaWGgwSWlCMGNtRnVjMlp2Y20wOUluUnlZVzV6YkdGMFpTZ3hPRFU0T1M0MUxEQXBJajQ4ZFhObElHUmhkR0V0WXowaVFUQWlJSGhzYVc1ck9taHlaV1k5SWlOTlNsZ3RNeTFVUlZndFRpMUJNQ0l2UGp3dlp6NDhaeUJrWVhSaExXMXRiQzF1YjJSbFBTSnRkR1Y0ZENJZ2RISmhibk5tYjNKdFBTSjBjbUZ1YzJ4aGRHVW9NVGc0TXprdU5Td3dLU0krUEhWelpTQmtZWFJoTFdNOUlrRXdJaUI0YkdsdWF6cG9jbVZtUFNJalRVcFlMVE10VkVWWUxVNHRRVEFpTHo0OEwyYytQR2NnWkdGMFlTMXRiV3d0Ym05a1pUMGliWFJsZUhRaUlIUnlZVzV6Wm05eWJUMGlkSEpoYm5Oc1lYUmxLREU1TURnNUxqVXNNQ2tpUGp4MWMyVWdaR0YwWVMxalBTSkJNQ0lnZUd4cGJtczZhSEpsWmowaUkwMUtXQzB6TFZSRldDMU9MVUV3SWk4K1BDOW5QanhuSUdSaGRHRXRiVzFzTFc1dlpHVTlJbTEwWlhoMElpQjBjbUZ1YzJadmNtMDlJblJ5WVc1emJHRjBaU2d4T1RNek9TNDFMREFwSWo0OGRYTmxJR1JoZEdFdFl6MGlRVEFpSUhoc2FXNXJPbWh5WldZOUlpTk5TbGd0TXkxVVJWZ3RUaTFCTUNJdlBqd3ZaejQ4WnlCa1lYUmhMVzF0YkMxdWIyUmxQU0p0YnlJZ2RISmhibk5tYjNKdFBTSjBjbUZ1YzJ4aGRHVW9NVGsxT0RrdU5Td3dLU0krUEhWelpTQmtZWFJoTFdNOUlqSTRJaUI0YkdsdWF6cG9jbVZtUFNJalRVcFlMVE10VkVWWUxVNHRNamdpTHo0OEwyYytQR2NnWkdGMFlTMXRiV3d0Ym05a1pUMGliVzRpSUhSeVlXNXpabTl5YlQwaWRISmhibk5zWVhSbEtERTVPVGM0TGpVc01Da2lQangxYzJVZ1pHRjBZUzFqUFNJek1TSWdlR3hwYm1zNmFISmxaajBpSTAxS1dDMHpMVlJGV0MxT0xUTXhJaTgrUEM5blBqeG5JR1JoZEdFdGJXMXNMVzV2WkdVOUltMXZJaUIwY21GdWMyWnZjbTA5SW5SeVlXNXpiR0YwWlNneU1EUTNPQzQxTERBcElqNDhkWE5sSUdSaGRHRXRZejBpTWpraUlIaHNhVzVyT21oeVpXWTlJaU5OU2xndE15MVVSVmd0VGkweU9TSXZQand2Wno0OEwyYytQQzluUGp3dmMzWm5QZz09IiwKCSJSZWFsVmlld1NpemVKc29uIiA6ICJ7XCJoZWlnaHRcIjo0MTAuNzE0MzAyMDYyOTg4MyxcIndpZHRoXCI6NzM1Ny4xNDI5NDQzMzU5Mzc1fSIKfQo="/>
    </extobj>
  </extobjs>
</s:customData>
</file>

<file path=customXml/itemProps4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1275</Words>
  <Application>WPS Presentation</Application>
  <PresentationFormat>宽屏</PresentationFormat>
  <Paragraphs>82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Arial</vt:lpstr>
      <vt:lpstr>宋体</vt:lpstr>
      <vt:lpstr>Wingdings</vt:lpstr>
      <vt:lpstr>Times New Roman</vt:lpstr>
      <vt:lpstr>Cambria Math</vt:lpstr>
      <vt:lpstr>Calibri</vt:lpstr>
      <vt:lpstr>微软雅黑</vt:lpstr>
      <vt:lpstr>Arial Unicode MS</vt:lpstr>
      <vt:lpstr>WPS</vt:lpstr>
      <vt:lpstr>Redefine Regression Task in DETR</vt:lpstr>
      <vt:lpstr>Revisit DETR</vt:lpstr>
      <vt:lpstr>PowerPoint 演示文稿</vt:lpstr>
      <vt:lpstr>Fine-grained Distribution Refinement (FDR)</vt:lpstr>
      <vt:lpstr>Fine-grained Distribution Refinement (FDR)</vt:lpstr>
      <vt:lpstr>Fine-grained Distribution Refinement (FDR)</vt:lpstr>
      <vt:lpstr>PowerPoint 演示文稿</vt:lpstr>
      <vt:lpstr>PowerPoint 演示文稿</vt:lpstr>
      <vt:lpstr>Global Optimal Localization Self-Distillation (GO-LSD)</vt:lpstr>
      <vt:lpstr>Table 6: Hyperparameter configurations for different D-FINE models.</vt:lpstr>
      <vt:lpstr>Results</vt:lpstr>
      <vt:lpstr>Introduction to MMCV Framework</vt:lpstr>
      <vt:lpstr>Config 系统</vt:lpstr>
      <vt:lpstr>Registry 机制</vt:lpstr>
      <vt:lpstr>Runner &amp; Hook 系统</vt:lpstr>
      <vt:lpstr>Hook案例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Domain Adaptive Detection Transformer</dc:title>
  <dc:creator>E829zghy</dc:creator>
  <cp:lastModifiedBy>Peter Zhu</cp:lastModifiedBy>
  <cp:revision>66</cp:revision>
  <dcterms:created xsi:type="dcterms:W3CDTF">2023-08-09T12:44:00Z</dcterms:created>
  <dcterms:modified xsi:type="dcterms:W3CDTF">2025-06-27T10:48:37Z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1033-12.2.0.21546</vt:lpwstr>
  </property>
</Properties>
</file>

<file path=docProps/thumbnail.jpeg>
</file>